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1" r:id="rId2"/>
    <p:sldId id="257" r:id="rId3"/>
    <p:sldId id="258" r:id="rId4"/>
    <p:sldId id="286" r:id="rId5"/>
    <p:sldId id="287" r:id="rId6"/>
    <p:sldId id="292" r:id="rId7"/>
    <p:sldId id="288" r:id="rId8"/>
    <p:sldId id="289" r:id="rId9"/>
    <p:sldId id="290" r:id="rId10"/>
    <p:sldId id="277" r:id="rId11"/>
    <p:sldId id="29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  <a:srgbClr val="9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014" y="-7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D3544-6147-451B-BC28-4C8810CA80CA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F1624-754F-4B10-932A-0267B91A46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rd-Model-A-19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05015" y="3286124"/>
            <a:ext cx="4381531" cy="3286148"/>
          </a:xfrm>
        </p:spPr>
      </p:pic>
      <p:sp>
        <p:nvSpPr>
          <p:cNvPr id="3" name="TextBox 2"/>
          <p:cNvSpPr txBox="1"/>
          <p:nvPr/>
        </p:nvSpPr>
        <p:spPr>
          <a:xfrm>
            <a:off x="142844" y="142852"/>
            <a:ext cx="885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         Производство автомобилей.</a:t>
            </a:r>
          </a:p>
          <a:p>
            <a:r>
              <a:rPr lang="ru-RU" sz="3600" b="1" dirty="0" smtClean="0"/>
              <a:t>        Жизнь и деятельность Генри Форда</a:t>
            </a:r>
          </a:p>
          <a:p>
            <a:r>
              <a:rPr lang="ru-RU" sz="3600" b="1" dirty="0" smtClean="0"/>
              <a:t>         - выдающегося предпринимателя</a:t>
            </a:r>
          </a:p>
          <a:p>
            <a:r>
              <a:rPr lang="ru-RU" sz="3600" b="1" dirty="0" smtClean="0"/>
              <a:t>         из Соединенных Штатов Америки.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85852" y="2500306"/>
            <a:ext cx="6500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Всеобщая история и Обществознание 9 класс.</a:t>
            </a:r>
          </a:p>
          <a:p>
            <a:r>
              <a:rPr lang="ru-RU" b="1" dirty="0" smtClean="0"/>
              <a:t>                               </a:t>
            </a:r>
            <a:r>
              <a:rPr lang="ru-RU" b="1" dirty="0" err="1" smtClean="0"/>
              <a:t>Курносов</a:t>
            </a:r>
            <a:r>
              <a:rPr lang="ru-RU" b="1" dirty="0" smtClean="0"/>
              <a:t> Ю.Б. – учитель истории.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024x768_98182_[www.ArtFile.ru]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470" y="142852"/>
            <a:ext cx="6096042" cy="4572032"/>
          </a:xfrm>
        </p:spPr>
      </p:pic>
      <p:sp>
        <p:nvSpPr>
          <p:cNvPr id="3" name="Прямоугольник 2"/>
          <p:cNvSpPr/>
          <p:nvPr/>
        </p:nvSpPr>
        <p:spPr>
          <a:xfrm>
            <a:off x="214282" y="4500570"/>
            <a:ext cx="8715436" cy="214314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4393405" y="2107397"/>
            <a:ext cx="6500858" cy="257176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29388" y="214290"/>
            <a:ext cx="2428892" cy="11910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Термины по изученной теме:</a:t>
            </a:r>
          </a:p>
          <a:p>
            <a:r>
              <a:rPr lang="ru-RU" sz="2400" b="1" dirty="0" smtClean="0"/>
              <a:t>Сотрудничество</a:t>
            </a:r>
          </a:p>
          <a:p>
            <a:r>
              <a:rPr lang="ru-RU" sz="2400" b="1" dirty="0" smtClean="0"/>
              <a:t>Производство</a:t>
            </a:r>
          </a:p>
          <a:p>
            <a:r>
              <a:rPr lang="ru-RU" sz="2400" b="1" dirty="0" smtClean="0"/>
              <a:t>Автозавод танк</a:t>
            </a:r>
          </a:p>
          <a:p>
            <a:r>
              <a:rPr lang="ru-RU" sz="2400" b="1" dirty="0" smtClean="0"/>
              <a:t>Персонал лидер</a:t>
            </a:r>
          </a:p>
          <a:p>
            <a:r>
              <a:rPr lang="ru-RU" sz="2400" b="1" dirty="0" smtClean="0"/>
              <a:t>Специалист</a:t>
            </a:r>
          </a:p>
          <a:p>
            <a:r>
              <a:rPr lang="ru-RU" sz="2400" b="1" dirty="0" smtClean="0"/>
              <a:t>Трактор фирма</a:t>
            </a:r>
          </a:p>
          <a:p>
            <a:r>
              <a:rPr lang="ru-RU" sz="2400" b="1" dirty="0" smtClean="0"/>
              <a:t>Профсоюз завод</a:t>
            </a:r>
          </a:p>
          <a:p>
            <a:r>
              <a:rPr lang="ru-RU" sz="2400" b="1" dirty="0" smtClean="0"/>
              <a:t>Корпорация</a:t>
            </a:r>
          </a:p>
          <a:p>
            <a:r>
              <a:rPr lang="ru-RU" sz="2400" b="1" dirty="0" smtClean="0"/>
              <a:t>Доллар </a:t>
            </a:r>
            <a:r>
              <a:rPr lang="ru-RU" sz="2400" b="1" dirty="0" smtClean="0">
                <a:cs typeface="Times New Roman" pitchFamily="18" charset="0"/>
              </a:rPr>
              <a:t>патент синдикат </a:t>
            </a:r>
            <a:r>
              <a:rPr lang="ru-RU" sz="2400" b="1" dirty="0" smtClean="0"/>
              <a:t>конвейер зарплата</a:t>
            </a:r>
          </a:p>
          <a:p>
            <a:r>
              <a:rPr lang="ru-RU" sz="2400" b="1" dirty="0" smtClean="0">
                <a:cs typeface="Times New Roman" pitchFamily="18" charset="0"/>
              </a:rPr>
              <a:t>Конкуренция</a:t>
            </a:r>
          </a:p>
          <a:p>
            <a:r>
              <a:rPr lang="ru-RU" sz="2400" b="1" dirty="0" smtClean="0">
                <a:cs typeface="Times New Roman" pitchFamily="18" charset="0"/>
              </a:rPr>
              <a:t>Изобретатель</a:t>
            </a:r>
          </a:p>
          <a:p>
            <a:r>
              <a:rPr lang="ru-RU" sz="2400" b="1" dirty="0" smtClean="0">
                <a:cs typeface="Times New Roman" pitchFamily="18" charset="0"/>
              </a:rPr>
              <a:t>продукция</a:t>
            </a:r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4643446"/>
            <a:ext cx="59293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cs typeface="Times New Roman" pitchFamily="18" charset="0"/>
              </a:rPr>
              <a:t>Автомобиль  инженер  механик  товар  механизм  мотор  цех  рабочий  слесарь</a:t>
            </a:r>
          </a:p>
          <a:p>
            <a:r>
              <a:rPr lang="ru-RU" sz="2400" b="1" dirty="0" smtClean="0">
                <a:cs typeface="Times New Roman" pitchFamily="18" charset="0"/>
              </a:rPr>
              <a:t>Станок  новатор  бизнес  благотворитель предприниматель  оборудование  деталь модернизация  банкрот  финансы  сырье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cs typeface="Times New Roman" pitchFamily="18" charset="0"/>
              </a:rPr>
              <a:t>    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42852"/>
            <a:ext cx="8715436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        Вопросы на закрепление полученных знаний: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Социальное происхождение Г. Форда.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Образование и воспитание Генри Форда – старшего.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Когда и где Г. Форд начал трудовую деятельность?</a:t>
            </a:r>
          </a:p>
          <a:p>
            <a:pPr marL="514350" indent="-514350">
              <a:buAutoNum type="arabicPeriod"/>
            </a:pPr>
            <a:r>
              <a:rPr lang="ru-RU" sz="2800" b="1" dirty="0" smtClean="0"/>
              <a:t>Какие нововведения сделал Генри Форд на </a:t>
            </a:r>
          </a:p>
          <a:p>
            <a:pPr marL="514350" indent="-514350"/>
            <a:r>
              <a:rPr lang="ru-RU" sz="2800" b="1" dirty="0" smtClean="0"/>
              <a:t>      своей фирме?</a:t>
            </a:r>
          </a:p>
          <a:p>
            <a:pPr marL="514350" indent="-514350"/>
            <a:r>
              <a:rPr lang="ru-RU" sz="2800" b="1" dirty="0" smtClean="0"/>
              <a:t>5. Какую продукцию выпускала эта фирма при Г. Форде - старшем?</a:t>
            </a:r>
          </a:p>
          <a:p>
            <a:pPr marL="514350" indent="-514350"/>
            <a:r>
              <a:rPr lang="ru-RU" sz="2800" b="1" dirty="0" smtClean="0"/>
              <a:t>6. Какие личные качества позволили Г. Форду</a:t>
            </a:r>
          </a:p>
          <a:p>
            <a:pPr marL="514350" indent="-514350"/>
            <a:r>
              <a:rPr lang="ru-RU" sz="2800" b="1" dirty="0" smtClean="0"/>
              <a:t>     достигнуть успехов в бизнесе?</a:t>
            </a:r>
          </a:p>
          <a:p>
            <a:pPr marL="514350" indent="-514350"/>
            <a:r>
              <a:rPr lang="ru-RU" sz="2800" b="1" dirty="0" smtClean="0"/>
              <a:t>7. Как Генри Форд относился к своим работникам?</a:t>
            </a:r>
          </a:p>
          <a:p>
            <a:pPr marL="514350" indent="-514350"/>
            <a:endParaRPr lang="ru-RU" sz="2800" b="1" dirty="0" smtClean="0"/>
          </a:p>
          <a:p>
            <a:pPr marL="514350" indent="-514350"/>
            <a:endParaRPr lang="ru-RU" sz="3200" b="1" dirty="0"/>
          </a:p>
        </p:txBody>
      </p:sp>
      <p:pic>
        <p:nvPicPr>
          <p:cNvPr id="5" name="Содержимое 3" descr="057621159247294581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3306" y="5357825"/>
            <a:ext cx="1857387" cy="139304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nry_ford_19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928670"/>
            <a:ext cx="4896544" cy="5759796"/>
          </a:xfrm>
        </p:spPr>
      </p:pic>
      <p:sp>
        <p:nvSpPr>
          <p:cNvPr id="5" name="TextBox 4"/>
          <p:cNvSpPr txBox="1"/>
          <p:nvPr/>
        </p:nvSpPr>
        <p:spPr>
          <a:xfrm>
            <a:off x="1928794" y="1"/>
            <a:ext cx="70723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        Генри Форд – старший</a:t>
            </a:r>
          </a:p>
          <a:p>
            <a:r>
              <a:rPr lang="ru-RU" sz="2800" b="1" dirty="0" smtClean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b="1" dirty="0">
                <a:solidFill>
                  <a:srgbClr val="993300"/>
                </a:solidFill>
                <a:latin typeface="Times New Roman" pitchFamily="18" charset="0"/>
                <a:cs typeface="Times New Roman" pitchFamily="18" charset="0"/>
              </a:rPr>
              <a:t>30 июля 1863 — 7 апреля 1947)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5983311"/>
          </a:xfrm>
        </p:spPr>
        <p:txBody>
          <a:bodyPr>
            <a:noAutofit/>
          </a:bodyPr>
          <a:lstStyle/>
          <a:p>
            <a:pPr indent="342900">
              <a:spcBef>
                <a:spcPts val="0"/>
              </a:spcBef>
              <a:buNone/>
            </a:pPr>
            <a:r>
              <a:rPr lang="ru-RU" sz="2400" b="1" dirty="0" smtClean="0">
                <a:cs typeface="Times New Roman" pitchFamily="18" charset="0"/>
              </a:rPr>
              <a:t>Генри Форд </a:t>
            </a:r>
            <a:r>
              <a:rPr lang="ru-RU" sz="2400" b="1" dirty="0" smtClean="0">
                <a:cs typeface="Times New Roman" pitchFamily="18" charset="0"/>
              </a:rPr>
              <a:t>- </a:t>
            </a:r>
            <a:r>
              <a:rPr lang="ru-RU" sz="2400" b="1" dirty="0">
                <a:cs typeface="Times New Roman" pitchFamily="18" charset="0"/>
              </a:rPr>
              <a:t>американский промышленник, владелец </a:t>
            </a:r>
            <a:r>
              <a:rPr lang="ru-RU" sz="2400" b="1" dirty="0" smtClean="0">
                <a:cs typeface="Times New Roman" pitchFamily="18" charset="0"/>
              </a:rPr>
              <a:t>автомобильных заводов по </a:t>
            </a:r>
            <a:r>
              <a:rPr lang="ru-RU" sz="2400" b="1" dirty="0">
                <a:cs typeface="Times New Roman" pitchFamily="18" charset="0"/>
              </a:rPr>
              <a:t>всему </a:t>
            </a:r>
            <a:r>
              <a:rPr lang="ru-RU" sz="2400" b="1" dirty="0" smtClean="0">
                <a:cs typeface="Times New Roman" pitchFamily="18" charset="0"/>
              </a:rPr>
              <a:t>миру,  изобретатель</a:t>
            </a:r>
            <a:r>
              <a:rPr lang="ru-RU" sz="2400" b="1" dirty="0">
                <a:cs typeface="Times New Roman" pitchFamily="18" charset="0"/>
              </a:rPr>
              <a:t>, автор 161 патента США. Его лозунг — «автомобиль для всех</a:t>
            </a:r>
            <a:r>
              <a:rPr lang="ru-RU" sz="2400" b="1" dirty="0" smtClean="0">
                <a:cs typeface="Times New Roman" pitchFamily="18" charset="0"/>
              </a:rPr>
              <a:t>».         Компания «</a:t>
            </a:r>
            <a:r>
              <a:rPr lang="ru-RU" sz="2400" b="1" dirty="0" err="1" smtClean="0">
                <a:cs typeface="Times New Roman" pitchFamily="18" charset="0"/>
              </a:rPr>
              <a:t>Ford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r>
              <a:rPr lang="ru-RU" sz="2400" b="1" dirty="0" err="1" smtClean="0">
                <a:cs typeface="Times New Roman" pitchFamily="18" charset="0"/>
              </a:rPr>
              <a:t>Motor</a:t>
            </a:r>
            <a:r>
              <a:rPr lang="ru-RU" sz="2400" b="1" dirty="0" smtClean="0">
                <a:cs typeface="Times New Roman" pitchFamily="18" charset="0"/>
              </a:rPr>
              <a:t> </a:t>
            </a:r>
            <a:r>
              <a:rPr lang="ru-RU" sz="2400" b="1" dirty="0" err="1" smtClean="0">
                <a:cs typeface="Times New Roman" pitchFamily="18" charset="0"/>
              </a:rPr>
              <a:t>Company</a:t>
            </a:r>
            <a:r>
              <a:rPr lang="ru-RU" sz="2400" b="1" dirty="0" smtClean="0">
                <a:cs typeface="Times New Roman" pitchFamily="18" charset="0"/>
              </a:rPr>
              <a:t>» существует по сей день. Генри Форд первым «поставил на конвейер» технически сложную, то есть нуждающуюся в технической поддержке на протяжении всего срока эксплуатации, продукцию — автомобиль. Он родился в семье эмигрантов из Ирландии, проживавшей на ферме в окрестностях Детройта. Когда ему исполнилось 16 лет, он убежал из дома и уехал работать в Детройт.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1891—1899 годах исполнял обязанности инженера-механика, а позже и главного инженера в «Электрической компании Эдисона». В 1893 году в свободное от работы время сконструировал первый автомобиль. </a:t>
            </a:r>
            <a:endParaRPr lang="ru-RU" sz="2400" b="1" dirty="0">
              <a:cs typeface="Times New Roman" pitchFamily="18" charset="0"/>
            </a:endParaRPr>
          </a:p>
        </p:txBody>
      </p:sp>
      <p:pic>
        <p:nvPicPr>
          <p:cNvPr id="4" name="Picture 3" descr="C:\Documents and Settings\user\Рабочий стол\800px-Bolt-with-n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357826"/>
            <a:ext cx="3000396" cy="1286628"/>
          </a:xfrm>
          <a:prstGeom prst="rect">
            <a:avLst/>
          </a:prstGeom>
          <a:noFill/>
        </p:spPr>
      </p:pic>
      <p:pic>
        <p:nvPicPr>
          <p:cNvPr id="5" name="Picture 3" descr="C:\Documents and Settings\user\Рабочий стол\800px-Bolt-with-n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 flipV="1">
            <a:off x="4857752" y="5357826"/>
            <a:ext cx="2998660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214291"/>
            <a:ext cx="371477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42900">
              <a:spcBef>
                <a:spcPts val="0"/>
              </a:spcBef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1899 по 1902 год был совладельцем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Детройтской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автомобильной компании», но из-за разногласий с остальными владельцами фирмы ушёл из неё и в 1903 году основал «Форд Мотор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Компани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», которая выпускала автомобили под маркой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Ford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A. «Форд мотор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компани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столкнулась с конкуренцией синдиката автомобилестроителей. </a:t>
            </a:r>
          </a:p>
        </p:txBody>
      </p:sp>
      <p:pic>
        <p:nvPicPr>
          <p:cNvPr id="5" name="Содержимое 3" descr="Michigan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14810" y="142852"/>
            <a:ext cx="4738721" cy="3554041"/>
          </a:xfrm>
        </p:spPr>
      </p:pic>
      <p:pic>
        <p:nvPicPr>
          <p:cNvPr id="6" name="Содержимое 3" descr="057621159247294581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3786190"/>
            <a:ext cx="3881464" cy="291109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8572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Наибольший успех пришёл к фирме после начала выпуска модели </a:t>
            </a:r>
            <a:r>
              <a:rPr lang="ru-RU" sz="2400" b="1" dirty="0" err="1" smtClean="0"/>
              <a:t>Ford</a:t>
            </a:r>
            <a:r>
              <a:rPr lang="ru-RU" sz="2400" b="1" dirty="0" smtClean="0"/>
              <a:t> T в 1908 году. В 1910 году Форд построил и запустил самый современный завод в автомобильной промышленности . На нём в 1913 года начался эксперимент по использованию сборочного конвейера. Первой сборочной единицей, собранной на конвейере, стал генератор. Принципы, опробованные при сборке генератора, применили ко всему двигателю в целом. Через несколько месяцев работы сборочного конвейера время, необходимое для выпуска модели Т сократилось с 12 часов до двух и менее. Форд создал полный цикл производства: от добычи руды и выплавки металла до выпуска готового автомобиля. В 1914 году ввёл самую высокую в США минимальную заработную плату - 5 долларов в день, допустил рабочих к участию в прибылях компании, построил образцовый рабочий посёлок, но вплоть до 1941 года не разрешал создавать профсоюзы на своих заводах. </a:t>
            </a:r>
            <a:endParaRPr lang="ru-RU" sz="24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rd-Model-A-19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470" y="142852"/>
            <a:ext cx="8763062" cy="657229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357165"/>
            <a:ext cx="857256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1914 году заводы корпорации начали работать круглосуточно в три смены по 8 часов, что позволило обеспечить работой дополнительно несколько тысяч человек. «Повышенная зарплата» в 5 долларов не была гарантирована каждому: рабочий должен был тратить свою зарплату разумно, на содержание семьи, если же он пропивал деньги, его увольняли. Эти правила сохранялись в корпорации вплоть до периода Великой Депрессии. В начале Первой мировой войны Форд с группой пацифистов по своей инициативе приплыл в Европу на корабле «Оскар-2» как посланник мира, убеждая всех как можно скорее прекратить войну. Он был жестоко высмеян европейскими газетами и вернулся в США. Однако весной 1917 года, когда Америка вступила в войну на стороне Антанты, Форд изменил свои взгляды. Заводы Форда стали выполнять военные заказы, развернулось производство противогазов, касок, цилиндров для авиамоторов «Либерти», а в конце войны — лёгких танков и даже подводных лодок.</a:t>
            </a:r>
            <a:endParaRPr lang="ru-RU" sz="2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5"/>
            <a:ext cx="84296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 1925 году Форд создал собственную авиакомпанию. Кроме этого Форд сам занялся производством авиалайнеров. В 1928 году Форду вручена Медаль за революционные достижения в автомобильной промышленности и индустриальное лидерство. Он оставался руководителем компании до 1930-х годов, когда из-за разногласий с профсоюзами и компаньонами он передал дела своему сыну, но после его смерти в 1943 году вновь вернулся на пост главы фирмы.</a:t>
            </a:r>
            <a:endParaRPr lang="ru-RU" sz="2400" b="1" dirty="0"/>
          </a:p>
        </p:txBody>
      </p:sp>
      <p:pic>
        <p:nvPicPr>
          <p:cNvPr id="3" name="Picture 3" descr="C:\Documents and Settings\user\Рабочий стол\800px-Bolt-with-n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849" y="4000504"/>
            <a:ext cx="4331400" cy="1857388"/>
          </a:xfrm>
          <a:prstGeom prst="rect">
            <a:avLst/>
          </a:prstGeom>
          <a:noFill/>
        </p:spPr>
      </p:pic>
      <p:pic>
        <p:nvPicPr>
          <p:cNvPr id="5" name="Picture 3" descr="C:\Documents and Settings\user\Рабочий стол\800px-Bolt-with-nu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4619720" y="4000504"/>
            <a:ext cx="4331399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3198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Сотрудничество Форда с СССР: Первый серийный советский трактор - «</a:t>
            </a:r>
            <a:r>
              <a:rPr lang="ru-RU" sz="2400" b="1" dirty="0" err="1" smtClean="0"/>
              <a:t>Фордзон</a:t>
            </a:r>
            <a:r>
              <a:rPr lang="ru-RU" sz="2400" b="1" dirty="0" smtClean="0"/>
              <a:t> - </a:t>
            </a:r>
            <a:r>
              <a:rPr lang="ru-RU" sz="2400" b="1" dirty="0" err="1" smtClean="0"/>
              <a:t>Путиловец</a:t>
            </a:r>
            <a:r>
              <a:rPr lang="ru-RU" sz="2400" b="1" dirty="0" smtClean="0"/>
              <a:t>» (1923 г.) - переработанный для производства на Путиловском заводе и эксплуатации в СССР </a:t>
            </a:r>
            <a:r>
              <a:rPr lang="ru-RU" sz="2400" b="1" dirty="0" err="1" smtClean="0"/>
              <a:t>фордовский</a:t>
            </a:r>
            <a:r>
              <a:rPr lang="ru-RU" sz="2400" b="1" dirty="0" smtClean="0"/>
              <a:t> трактор марки «</a:t>
            </a:r>
            <a:r>
              <a:rPr lang="ru-RU" sz="2400" b="1" dirty="0" err="1" smtClean="0"/>
              <a:t>Фордзон</a:t>
            </a:r>
            <a:r>
              <a:rPr lang="ru-RU" sz="2400" b="1" dirty="0" smtClean="0"/>
              <a:t>» (</a:t>
            </a:r>
            <a:r>
              <a:rPr lang="ru-RU" sz="2400" b="1" dirty="0" err="1" smtClean="0"/>
              <a:t>Fordson</a:t>
            </a:r>
            <a:r>
              <a:rPr lang="ru-RU" sz="2400" b="1" dirty="0" smtClean="0"/>
              <a:t>); строительство Горьковского автозавода (1929—1932 гг.), реконструкция Московского завода АМО в годы первой пятилетки, подготовка персонала для обоих заводов были осуществлены при поддержке специалистов.</a:t>
            </a:r>
            <a:endParaRPr lang="ru-RU" sz="2400" b="1" dirty="0"/>
          </a:p>
        </p:txBody>
      </p:sp>
      <p:pic>
        <p:nvPicPr>
          <p:cNvPr id="3" name="Picture 2" descr="C:\Documents and Settings\user\Рабочий стол\e0ce17015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705" y="3492431"/>
            <a:ext cx="4731650" cy="3151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796</Words>
  <Application>Microsoft Office PowerPoint</Application>
  <PresentationFormat>Экран (4:3)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Производство автомобилей</dc:title>
  <dc:creator>Admin</dc:creator>
  <cp:lastModifiedBy>user</cp:lastModifiedBy>
  <cp:revision>58</cp:revision>
  <dcterms:created xsi:type="dcterms:W3CDTF">2014-09-06T19:06:03Z</dcterms:created>
  <dcterms:modified xsi:type="dcterms:W3CDTF">2021-06-10T10:30:56Z</dcterms:modified>
</cp:coreProperties>
</file>