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8" r:id="rId3"/>
    <p:sldId id="261" r:id="rId4"/>
    <p:sldId id="262" r:id="rId5"/>
    <p:sldId id="259" r:id="rId6"/>
    <p:sldId id="260" r:id="rId7"/>
    <p:sldId id="25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ponervam.ru/kak-razvit-pamyat-u-rebenka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060848"/>
            <a:ext cx="7408333" cy="406531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Каждый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жизни дошкольника ознаменован развитием какой-либо психической акцентуации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год, например, надо начинать активно тренировать мелкую моторику.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— пополнять словарный запас.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— знакомить с окружающим миром.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— заняться его социальной адаптацией.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5 — способствовать раскрытию творческого потенциала.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это всё надо привести к общему знаменателю — психологической готовности к школе.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Психологическая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ребенка к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8568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2841179"/>
          </a:xfrm>
        </p:spPr>
        <p:txBody>
          <a:bodyPr/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Личностно-социальная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Эмоционально-волевая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Интеллектуальная</a:t>
            </a: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Мотивационная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3428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 4 </a:t>
            </a: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вида психологической готовности к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школе:</a:t>
            </a:r>
            <a:endParaRPr lang="ru-RU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08401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16832"/>
            <a:ext cx="7732381" cy="42093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к общению 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взаимодействию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понимать авторитет учителя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уважать его, беспрекословно слушаться;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бояться, принимать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его как человека;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чувствовать и соблюдать дистанцию;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то, что он говорит.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в группе;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доброжелательным, неконфликтным;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знать 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взаимовыручке.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Личностно-социальная подготовка: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893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060848"/>
            <a:ext cx="7408333" cy="4065315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Готовность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выполнению учебных задач.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Как </a:t>
            </a:r>
            <a:r>
              <a:rPr lang="ru-RU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подготовку: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приучать к соблюдению режима дня;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прививать навык усидчивости;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нагружать чрезмерными занятиями;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отдать в «Школу будущего первоклассника»;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забывать, что ведущая форма деятельности в дошкольном возрасте — игровая.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Эмоционально-волевая подготовка: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4554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1772816"/>
            <a:ext cx="7408333" cy="4353347"/>
          </a:xfrm>
        </p:spPr>
        <p:txBody>
          <a:bodyPr>
            <a:normAutofit fontScale="92500"/>
          </a:bodyPr>
          <a:lstStyle/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научить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решать простейшие логические детские задачки;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разгадывать вместе загадки,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кроссворды;</a:t>
            </a: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играть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вместе в настольные развивающие игры;</a:t>
            </a:r>
          </a:p>
          <a:p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собирать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лего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конструкторы, </a:t>
            </a:r>
            <a:r>
              <a:rPr lang="ru-RU" sz="2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пазлы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прекращать развитие мелкой моторики рук (лепить, вырисовывать детали, делать поделки, ходить на занятия </a:t>
            </a:r>
            <a:r>
              <a:rPr lang="ru-RU" sz="2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пескотерапии</a:t>
            </a:r>
            <a:r>
              <a:rPr lang="ru-RU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Проверочные тесты на IQ для шестилеток выявляют как раз интеллектуально-психологическую подготовку к школе.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Интеллектуальная подготовка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7934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88840"/>
            <a:ext cx="7408333" cy="413732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Предполагает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сформированность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положительного отношения к: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школьному процессу;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учителю;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другим детям;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урокам и домашним заданиям;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самому себе.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организовать подготовку: говорить об учителях только хорошее, заинтересовать процессом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Мотивационная подготовка: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21744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424935" cy="5616624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Играйте с ребёнком «в школу», рассказывайте о ней.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запишите его в «Школу будущего первоклассника.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Научите преодолевать трудности, доделывать задания до конца, не бросать начатое на полпути.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Читайте вместе, обсуждайте книжки, делитесь впечатлениями. Отдавайте предпочтение рассказам про школьную жизнь.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Развивающих настольных игр и логических детских загадок достаточно для интеллектуально-психологической подготовки. Не переборщите с занятиями — это может отбить мотивацию.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Дозировано развивайте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память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мышление, воображение, внимание.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Советы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21279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50</TotalTime>
  <Words>378</Words>
  <Application>Microsoft Office PowerPoint</Application>
  <PresentationFormat>Экран (4:3)</PresentationFormat>
  <Paragraphs>52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Психологическая готовность ребенка к школе:</vt:lpstr>
      <vt:lpstr>Выделяют 4 вида психологической готовности к школе:</vt:lpstr>
      <vt:lpstr>Личностно-социальная подготовка:</vt:lpstr>
      <vt:lpstr>Эмоционально-волевая подготовка:</vt:lpstr>
      <vt:lpstr>Интеллектуальная подготовка: </vt:lpstr>
      <vt:lpstr>Мотивационная подготовка: </vt:lpstr>
      <vt:lpstr>Советы родителям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Рекомендация родителям дошкольников:</dc:title>
  <dc:creator>K120</dc:creator>
  <cp:lastModifiedBy>teacher</cp:lastModifiedBy>
  <cp:revision>7</cp:revision>
  <cp:lastPrinted>2021-02-04T14:03:53Z</cp:lastPrinted>
  <dcterms:created xsi:type="dcterms:W3CDTF">2021-02-04T13:50:09Z</dcterms:created>
  <dcterms:modified xsi:type="dcterms:W3CDTF">2021-06-10T09:35:24Z</dcterms:modified>
</cp:coreProperties>
</file>