
<file path=[Content_Types].xml><?xml version="1.0" encoding="utf-8"?>
<Types xmlns="http://schemas.openxmlformats.org/package/2006/content-types">
  <Override ContentType="application/vnd.openxmlformats-officedocument.presentationml.slide+xml" PartName="/ppt/slides/slide6.xml"/>
  <Override ContentType="application/vnd.openxmlformats-officedocument.presentationml.slide+xml" PartName="/ppt/slides/slide29.xml"/>
  <Override ContentType="application/vnd.openxmlformats-officedocument.presentationml.slide+xml" PartName="/ppt/slides/slide38.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7.xml"/>
  <Override ContentType="application/vnd.openxmlformats-officedocument.presentationml.slide+xml" PartName="/ppt/slides/slide36.xml"/>
  <Override ContentType="application/vnd.openxmlformats-officedocument.presentationml.slide+xml" PartName="/ppt/slides/slide45.xml"/>
  <Override ContentType="application/vnd.openxmlformats-officedocument.presentationml.slideLayout+xml" PartName="/ppt/slideLayouts/slideLayout4.xml"/>
  <Override ContentType="application/vnd.openxmlformats-officedocument.presentationml.slideLayout+xml" PartName="/ppt/slideLayouts/slideLayout6.xml"/>
  <Override ContentType="application/vnd.openxmlformats-officedocument.presentationml.slide+xml" PartName="/ppt/slides/slide2.xml"/>
  <Override ContentType="application/vnd.openxmlformats-officedocument.presentationml.slide+xml" PartName="/ppt/slides/slide16.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43.xml"/>
  <Override ContentType="application/vnd.openxmlformats-officedocument.theme+xml" PartName="/ppt/theme/theme1.xml"/>
  <Override ContentType="application/vnd.openxmlformats-officedocument.presentationml.slideLayout+xml" PartName="/ppt/slideLayouts/slideLayout2.xml"/>
  <Default ContentType="application/vnd.openxmlformats-package.relationships+xml" Extension="rels"/>
  <Default ContentType="application/xml" Extension="xml"/>
  <Override ContentType="application/vnd.openxmlformats-officedocument.presentationml.slide+xml" PartName="/ppt/slides/slide14.xml"/>
  <Override ContentType="application/vnd.openxmlformats-officedocument.presentationml.slide+xml" PartName="/ppt/slides/slide23.xml"/>
  <Override ContentType="application/vnd.openxmlformats-officedocument.presentationml.slide+xml" PartName="/ppt/slides/slide32.xml"/>
  <Override ContentType="application/vnd.openxmlformats-officedocument.presentationml.slide+xml" PartName="/ppt/slides/slide41.xml"/>
  <Default ContentType="application/x-fontdata" Extension="fntdata"/>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0.xml"/>
  <Override ContentType="application/vnd.openxmlformats-officedocument.presentationml.slide+xml" PartName="/ppt/slides/slide40.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slideLayout+xml" PartName="/ppt/slideLayouts/slideLayout10.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package.core-properties+xml" PartName="/docProps/core.xml"/>
  <Override ContentType="application/vnd.openxmlformats-officedocument.presentationml.slide+xml" PartName="/ppt/slides/slide5.xml"/>
  <Override ContentType="application/vnd.openxmlformats-officedocument.presentationml.slide+xml" PartName="/ppt/slides/slide19.xml"/>
  <Override ContentType="application/vnd.openxmlformats-officedocument.presentationml.slide+xml" PartName="/ppt/slides/slide28.xml"/>
  <Override ContentType="application/vnd.openxmlformats-officedocument.presentationml.slide+xml" PartName="/ppt/slides/slide39.xml"/>
  <Override ContentType="application/vnd.openxmlformats-officedocument.presentationml.slideLayout+xml" PartName="/ppt/slideLayouts/slideLayout7.xml"/>
  <Default ContentType="image/png" Extension="png"/>
  <Override ContentType="application/vnd.openxmlformats-officedocument.presentationml.slide+xml" PartName="/ppt/slides/slide3.xml"/>
  <Override ContentType="application/vnd.openxmlformats-officedocument.presentationml.slide+xml" PartName="/ppt/slides/slide17.xml"/>
  <Override ContentType="application/vnd.openxmlformats-officedocument.presentationml.slide+xml" PartName="/ppt/slides/slide26.xml"/>
  <Override ContentType="application/vnd.openxmlformats-officedocument.presentationml.slide+xml" PartName="/ppt/slides/slide37.xml"/>
  <Override ContentType="application/vnd.openxmlformats-officedocument.presentationml.slide+xml" PartName="/ppt/slides/slide46.xml"/>
  <Override ContentType="application/vnd.openxmlformats-officedocument.presentationml.presProps+xml" PartName="/ppt/presProps.xml"/>
  <Override ContentType="application/vnd.openxmlformats-officedocument.presentationml.slideLayout+xml" PartName="/ppt/slideLayouts/slideLayout5.xml"/>
  <Override ContentType="application/vnd.openxmlformats-officedocument.presentationml.slide+xml" PartName="/ppt/slides/slide1.xml"/>
  <Override ContentType="application/vnd.openxmlformats-officedocument.presentationml.slide+xml" PartName="/ppt/slides/slide15.xml"/>
  <Override ContentType="application/vnd.openxmlformats-officedocument.presentationml.slide+xml" PartName="/ppt/slides/slide24.xml"/>
  <Override ContentType="application/vnd.openxmlformats-officedocument.presentationml.slide+xml" PartName="/ppt/slides/slide33.xml"/>
  <Override ContentType="application/vnd.openxmlformats-officedocument.presentationml.slide+xml" PartName="/ppt/slides/slide35.xml"/>
  <Override ContentType="application/vnd.openxmlformats-officedocument.presentationml.slide+xml" PartName="/ppt/slides/slide44.xml"/>
  <Override ContentType="application/vnd.openxmlformats-officedocument.presentationml.slideLayout+xml" PartName="/ppt/slideLayouts/slideLayout3.xml"/>
  <Default ContentType="image/jpeg" Extension="jpeg"/>
  <Override ContentType="application/vnd.openxmlformats-officedocument.presentationml.presentation.main+xml" PartName="/ppt/presentation.xml"/>
  <Override ContentType="application/vnd.openxmlformats-officedocument.presentationml.slide+xml" PartName="/ppt/slides/slide13.xml"/>
  <Override ContentType="application/vnd.openxmlformats-officedocument.presentationml.slide+xml" PartName="/ppt/slides/slide22.xml"/>
  <Override ContentType="application/vnd.openxmlformats-officedocument.presentationml.slide+xml" PartName="/ppt/slides/slide31.xml"/>
  <Override ContentType="application/vnd.openxmlformats-officedocument.presentationml.slide+xml" PartName="/ppt/slides/slide42.xml"/>
  <Override ContentType="application/vnd.openxmlformats-officedocument.presentationml.slideLayout+xml" PartName="/ppt/slideLayouts/slideLayout1.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Lst>
  <p:sldSz cx="10160000" cy="15455900"/>
  <p:notesSz cx="6858000" cy="9144000"/>
  <p:embeddedFontLst>
    <p:embeddedFont>
      <p:font typeface="Calibri" pitchFamily="34" charset="0"/>
      <p:regular r:id="rId48"/>
      <p:bold r:id="rId49"/>
      <p:italic r:id="rId50"/>
      <p:boldItalic r:id="rId51"/>
    </p:embeddedFont>
  </p:embeddedFont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font" Target="fonts/font3.fntdata"/><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8" Type="http://schemas.openxmlformats.org/officeDocument/2006/relationships/slide" Target="slides/slide7.xml"/><Relationship Id="rId51" Type="http://schemas.openxmlformats.org/officeDocument/2006/relationships/font" Target="fonts/font4.fntdata"/><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62000" y="4801350"/>
            <a:ext cx="8636000" cy="3313001"/>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524000" y="8758343"/>
            <a:ext cx="7112000" cy="394984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5DD5F02-9EBC-4F05-B22E-D7DC8FF2A9CF}" type="datetimeFigureOut">
              <a:rPr lang="ru-RU" smtClean="0"/>
              <a:t>10.06.2021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C101D4-8E92-46C3-BF86-B8F526A0EDA6}"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5DD5F02-9EBC-4F05-B22E-D7DC8FF2A9CF}" type="datetimeFigureOut">
              <a:rPr lang="ru-RU" smtClean="0"/>
              <a:t>10.06.2021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C101D4-8E92-46C3-BF86-B8F526A0EDA6}"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366000" y="618956"/>
            <a:ext cx="2286000" cy="13187604"/>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508001" y="618956"/>
            <a:ext cx="6688667" cy="1318760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5DD5F02-9EBC-4F05-B22E-D7DC8FF2A9CF}" type="datetimeFigureOut">
              <a:rPr lang="ru-RU" smtClean="0"/>
              <a:t>10.06.2021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C101D4-8E92-46C3-BF86-B8F526A0EDA6}"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5DD5F02-9EBC-4F05-B22E-D7DC8FF2A9CF}" type="datetimeFigureOut">
              <a:rPr lang="ru-RU" smtClean="0"/>
              <a:t>10.06.2021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C101D4-8E92-46C3-BF86-B8F526A0EDA6}"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02570" y="9931850"/>
            <a:ext cx="8636000" cy="3069713"/>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802570" y="6550871"/>
            <a:ext cx="8636000" cy="338097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5DD5F02-9EBC-4F05-B22E-D7DC8FF2A9CF}" type="datetimeFigureOut">
              <a:rPr lang="ru-RU" smtClean="0"/>
              <a:t>10.06.2021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C101D4-8E92-46C3-BF86-B8F526A0EDA6}"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508000" y="3606380"/>
            <a:ext cx="4487333" cy="102001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164667" y="3606380"/>
            <a:ext cx="4487333" cy="102001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5DD5F02-9EBC-4F05-B22E-D7DC8FF2A9CF}" type="datetimeFigureOut">
              <a:rPr lang="ru-RU" smtClean="0"/>
              <a:t>10.06.2021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C101D4-8E92-46C3-BF86-B8F526A0EDA6}"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508000" y="3459690"/>
            <a:ext cx="4489098" cy="14418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508000" y="4901524"/>
            <a:ext cx="4489098" cy="890503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161141" y="3459690"/>
            <a:ext cx="4490861" cy="14418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5161141" y="4901524"/>
            <a:ext cx="4490861" cy="890503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5DD5F02-9EBC-4F05-B22E-D7DC8FF2A9CF}" type="datetimeFigureOut">
              <a:rPr lang="ru-RU" smtClean="0"/>
              <a:t>10.06.2021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8C101D4-8E92-46C3-BF86-B8F526A0EDA6}"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5DD5F02-9EBC-4F05-B22E-D7DC8FF2A9CF}" type="datetimeFigureOut">
              <a:rPr lang="ru-RU" smtClean="0"/>
              <a:t>10.06.2021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8C101D4-8E92-46C3-BF86-B8F526A0EDA6}"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5DD5F02-9EBC-4F05-B22E-D7DC8FF2A9CF}" type="datetimeFigureOut">
              <a:rPr lang="ru-RU" smtClean="0"/>
              <a:t>10.06.2021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8C101D4-8E92-46C3-BF86-B8F526A0EDA6}"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001" y="615374"/>
            <a:ext cx="3342570" cy="2618916"/>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972278" y="615377"/>
            <a:ext cx="5679722" cy="1319118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508001" y="3234294"/>
            <a:ext cx="3342570" cy="105722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5DD5F02-9EBC-4F05-B22E-D7DC8FF2A9CF}" type="datetimeFigureOut">
              <a:rPr lang="ru-RU" smtClean="0"/>
              <a:t>10.06.2021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C101D4-8E92-46C3-BF86-B8F526A0EDA6}"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91431" y="10819130"/>
            <a:ext cx="6096000" cy="1277260"/>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991431" y="1381013"/>
            <a:ext cx="6096000" cy="92735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991431" y="12096390"/>
            <a:ext cx="6096000" cy="18139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5DD5F02-9EBC-4F05-B22E-D7DC8FF2A9CF}" type="datetimeFigureOut">
              <a:rPr lang="ru-RU" smtClean="0"/>
              <a:t>10.06.2021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C101D4-8E92-46C3-BF86-B8F526A0EDA6}"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000" y="618953"/>
            <a:ext cx="9144000" cy="257598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508000" y="3606380"/>
            <a:ext cx="9144000" cy="1020018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508001" y="14325333"/>
            <a:ext cx="2370667" cy="822884"/>
          </a:xfrm>
          <a:prstGeom prst="rect">
            <a:avLst/>
          </a:prstGeom>
        </p:spPr>
        <p:txBody>
          <a:bodyPr vert="horz" lIns="91440" tIns="45720" rIns="91440" bIns="45720" rtlCol="0" anchor="ctr"/>
          <a:lstStyle>
            <a:lvl1pPr algn="l">
              <a:defRPr sz="1200">
                <a:solidFill>
                  <a:schemeClr val="tx1">
                    <a:tint val="75000"/>
                  </a:schemeClr>
                </a:solidFill>
              </a:defRPr>
            </a:lvl1pPr>
          </a:lstStyle>
          <a:p>
            <a:fld id="{35DD5F02-9EBC-4F05-B22E-D7DC8FF2A9CF}" type="datetimeFigureOut">
              <a:rPr lang="ru-RU" smtClean="0"/>
              <a:t>10.06.2021</a:t>
            </a:fld>
            <a:endParaRPr lang="ru-RU"/>
          </a:p>
        </p:txBody>
      </p:sp>
      <p:sp>
        <p:nvSpPr>
          <p:cNvPr id="5" name="Нижний колонтитул 4"/>
          <p:cNvSpPr>
            <a:spLocks noGrp="1"/>
          </p:cNvSpPr>
          <p:nvPr>
            <p:ph type="ftr" sz="quarter" idx="3"/>
          </p:nvPr>
        </p:nvSpPr>
        <p:spPr>
          <a:xfrm>
            <a:off x="3471335" y="14325333"/>
            <a:ext cx="3217333" cy="82288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7281334" y="14325333"/>
            <a:ext cx="2370667" cy="822884"/>
          </a:xfrm>
          <a:prstGeom prst="rect">
            <a:avLst/>
          </a:prstGeom>
        </p:spPr>
        <p:txBody>
          <a:bodyPr vert="horz" lIns="91440" tIns="45720" rIns="91440" bIns="45720" rtlCol="0" anchor="ctr"/>
          <a:lstStyle>
            <a:lvl1pPr algn="r">
              <a:defRPr sz="1200">
                <a:solidFill>
                  <a:schemeClr val="tx1">
                    <a:tint val="75000"/>
                  </a:schemeClr>
                </a:solidFill>
              </a:defRPr>
            </a:lvl1pPr>
          </a:lstStyle>
          <a:p>
            <a:fld id="{A8C101D4-8E92-46C3-BF86-B8F526A0EDA6}"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audio" Target="file:///C:\Users\user\Desktop\&#1089;&#1072;&#1076;\&#1076;&#1086;&#1089;&#1082;&#1072;\&#1087;&#1091;&#1090;&#1077;&#1096;&#1077;&#1089;&#1090;&#1074;&#1080;&#1077;%20&#1074;%20&#1082;&#1086;&#1089;&#1084;&#1086;&#1089;\_storage_free_6076d68b3e4d1663171236_pitch.mp3" TargetMode="External"/><Relationship Id="rId7" Type="http://schemas.openxmlformats.org/officeDocument/2006/relationships/image" Target="../media/image11.png"/><Relationship Id="rId2" Type="http://schemas.openxmlformats.org/officeDocument/2006/relationships/audio" Target="file:///C:\Users\user\Desktop\&#1089;&#1072;&#1076;\&#1076;&#1086;&#1089;&#1082;&#1072;\&#1087;&#1091;&#1090;&#1077;&#1096;&#1077;&#1089;&#1090;&#1074;&#1080;&#1077;%20&#1074;%20&#1082;&#1086;&#1089;&#1084;&#1086;&#1089;\&#1047;&#1074;&#1091;&#1082;%20-%20&#1055;&#1088;&#1072;&#1074;&#1080;&#1083;&#1100;&#1085;&#1099;&#1081;%20&#1086;&#1090;&#1074;&#1077;&#1090;%20(www.mixmuz.ru).mp3" TargetMode="External"/><Relationship Id="rId1" Type="http://schemas.openxmlformats.org/officeDocument/2006/relationships/audio" Target="file:///C:\Users\user\Desktop\&#1089;&#1072;&#1076;\&#1076;&#1086;&#1089;&#1082;&#1072;\&#1087;&#1091;&#1090;&#1077;&#1096;&#1077;&#1089;&#1090;&#1074;&#1080;&#1077;%20&#1074;%20&#1082;&#1086;&#1089;&#1084;&#1086;&#1089;\&#1085;&#1077;&#1087;&#1088;&#1072;&#1074;&#1080;&#1083;&#1100;&#1085;&#1086;.mp3" TargetMode="Externa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audio" Target="file:///C:\Users\user\Desktop\&#1089;&#1072;&#1076;\&#1076;&#1086;&#1089;&#1082;&#1072;\&#1087;&#1091;&#1090;&#1077;&#1096;&#1077;&#1089;&#1090;&#1074;&#1080;&#1077;%20&#1074;%20&#1082;&#1086;&#1089;&#1084;&#1086;&#1089;\_storage_free_6076d6fb74cb0887417385_pitch.mp3" TargetMode="External"/><Relationship Id="rId7" Type="http://schemas.openxmlformats.org/officeDocument/2006/relationships/image" Target="../media/image11.png"/><Relationship Id="rId2" Type="http://schemas.openxmlformats.org/officeDocument/2006/relationships/audio" Target="file:///C:\Users\user\Desktop\&#1089;&#1072;&#1076;\&#1076;&#1086;&#1089;&#1082;&#1072;\&#1087;&#1091;&#1090;&#1077;&#1096;&#1077;&#1089;&#1090;&#1074;&#1080;&#1077;%20&#1074;%20&#1082;&#1086;&#1089;&#1084;&#1086;&#1089;\&#1047;&#1074;&#1091;&#1082;%20-%20&#1055;&#1088;&#1072;&#1074;&#1080;&#1083;&#1100;&#1085;&#1099;&#1081;%20&#1086;&#1090;&#1074;&#1077;&#1090;%20(www.mixmuz.ru).mp3" TargetMode="External"/><Relationship Id="rId1" Type="http://schemas.openxmlformats.org/officeDocument/2006/relationships/audio" Target="file:///C:\Users\user\Desktop\&#1089;&#1072;&#1076;\&#1076;&#1086;&#1089;&#1082;&#1072;\&#1087;&#1091;&#1090;&#1077;&#1096;&#1077;&#1089;&#1090;&#1074;&#1080;&#1077;%20&#1074;%20&#1082;&#1086;&#1089;&#1084;&#1086;&#1089;\&#1085;&#1077;&#1087;&#1088;&#1072;&#1074;&#1080;&#1083;&#1100;&#1085;&#1086;.mp3" TargetMode="External"/><Relationship Id="rId6" Type="http://schemas.openxmlformats.org/officeDocument/2006/relationships/image" Target="../media/image31.png"/><Relationship Id="rId5" Type="http://schemas.openxmlformats.org/officeDocument/2006/relationships/image" Target="../media/image30.jpeg"/><Relationship Id="rId4"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audio" Target="file:///C:\Users\user\Desktop\&#1089;&#1072;&#1076;\&#1076;&#1086;&#1089;&#1082;&#1072;\&#1087;&#1091;&#1090;&#1077;&#1096;&#1077;&#1089;&#1090;&#1074;&#1080;&#1077;%20&#1074;%20&#1082;&#1086;&#1089;&#1084;&#1086;&#1089;\_storage_free_6076d7db864e1226412143_pitch.mp3" TargetMode="External"/><Relationship Id="rId7" Type="http://schemas.openxmlformats.org/officeDocument/2006/relationships/image" Target="../media/image11.png"/><Relationship Id="rId2" Type="http://schemas.openxmlformats.org/officeDocument/2006/relationships/audio" Target="file:///C:\Users\user\Desktop\&#1089;&#1072;&#1076;\&#1076;&#1086;&#1089;&#1082;&#1072;\&#1087;&#1091;&#1090;&#1077;&#1096;&#1077;&#1089;&#1090;&#1074;&#1080;&#1077;%20&#1074;%20&#1082;&#1086;&#1089;&#1084;&#1086;&#1089;\&#1047;&#1074;&#1091;&#1082;%20-%20&#1055;&#1088;&#1072;&#1074;&#1080;&#1083;&#1100;&#1085;&#1099;&#1081;%20&#1086;&#1090;&#1074;&#1077;&#1090;%20(www.mixmuz.ru).mp3" TargetMode="External"/><Relationship Id="rId1" Type="http://schemas.openxmlformats.org/officeDocument/2006/relationships/audio" Target="file:///C:\Users\user\Desktop\&#1089;&#1072;&#1076;\&#1076;&#1086;&#1089;&#1082;&#1072;\&#1087;&#1091;&#1090;&#1077;&#1096;&#1077;&#1089;&#1090;&#1074;&#1080;&#1077;%20&#1074;%20&#1082;&#1086;&#1089;&#1084;&#1086;&#1089;\&#1085;&#1077;&#1087;&#1088;&#1072;&#1074;&#1080;&#1083;&#1100;&#1085;&#1086;.mp3" TargetMode="Externa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audio" Target="file:///C:\Users\user\Desktop\&#1089;&#1072;&#1076;\&#1076;&#1086;&#1089;&#1082;&#1072;\&#1087;&#1091;&#1090;&#1077;&#1096;&#1077;&#1089;&#1090;&#1074;&#1080;&#1077;%20&#1074;%20&#1082;&#1086;&#1089;&#1084;&#1086;&#1089;\_storage_free_6076d87db0a25472035137_pitch.mp3" TargetMode="External"/><Relationship Id="rId2" Type="http://schemas.openxmlformats.org/officeDocument/2006/relationships/audio" Target="file:///C:\Users\user\Desktop\&#1089;&#1072;&#1076;\&#1076;&#1086;&#1089;&#1082;&#1072;\&#1087;&#1091;&#1090;&#1077;&#1096;&#1077;&#1089;&#1090;&#1074;&#1080;&#1077;%20&#1074;%20&#1082;&#1086;&#1089;&#1084;&#1086;&#1089;\&#1047;&#1074;&#1091;&#1082;%20-%20&#1055;&#1088;&#1072;&#1074;&#1080;&#1083;&#1100;&#1085;&#1099;&#1081;%20&#1086;&#1090;&#1074;&#1077;&#1090;%20(www.mixmuz.ru).mp3" TargetMode="External"/><Relationship Id="rId1" Type="http://schemas.openxmlformats.org/officeDocument/2006/relationships/audio" Target="file:///C:\Users\user\Desktop\&#1089;&#1072;&#1076;\&#1076;&#1086;&#1089;&#1082;&#1072;\&#1087;&#1091;&#1090;&#1077;&#1096;&#1077;&#1089;&#1090;&#1074;&#1080;&#1077;%20&#1074;%20&#1082;&#1086;&#1089;&#1084;&#1086;&#1089;\&#1085;&#1077;&#1087;&#1088;&#1072;&#1074;&#1080;&#1083;&#1100;&#1085;&#1086;.mp3" TargetMode="External"/><Relationship Id="rId6" Type="http://schemas.openxmlformats.org/officeDocument/2006/relationships/image" Target="../media/image11.png"/><Relationship Id="rId5" Type="http://schemas.openxmlformats.org/officeDocument/2006/relationships/image" Target="../media/image34.jpeg"/><Relationship Id="rId4"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audio" Target="file:///C:\Users\user\Desktop\&#1089;&#1072;&#1076;\&#1076;&#1086;&#1089;&#1082;&#1072;\&#1087;&#1091;&#1090;&#1077;&#1096;&#1077;&#1089;&#1090;&#1074;&#1080;&#1077;%20&#1074;%20&#1082;&#1086;&#1089;&#1084;&#1086;&#1089;\_storage_free_6076da27168a1946154386_pitch.mp3" TargetMode="External"/><Relationship Id="rId7" Type="http://schemas.openxmlformats.org/officeDocument/2006/relationships/image" Target="../media/image11.png"/><Relationship Id="rId2" Type="http://schemas.openxmlformats.org/officeDocument/2006/relationships/audio" Target="file:///C:\Users\user\Desktop\&#1089;&#1072;&#1076;\&#1076;&#1086;&#1089;&#1082;&#1072;\&#1087;&#1091;&#1090;&#1077;&#1096;&#1077;&#1089;&#1090;&#1074;&#1080;&#1077;%20&#1074;%20&#1082;&#1086;&#1089;&#1084;&#1086;&#1089;\&#1047;&#1074;&#1091;&#1082;%20-%20&#1055;&#1088;&#1072;&#1074;&#1080;&#1083;&#1100;&#1085;&#1099;&#1081;%20&#1086;&#1090;&#1074;&#1077;&#1090;%20(www.mixmuz.ru).mp3" TargetMode="External"/><Relationship Id="rId1" Type="http://schemas.openxmlformats.org/officeDocument/2006/relationships/audio" Target="file:///C:\Users\user\Desktop\&#1089;&#1072;&#1076;\&#1076;&#1086;&#1089;&#1082;&#1072;\&#1087;&#1091;&#1090;&#1077;&#1096;&#1077;&#1089;&#1090;&#1074;&#1080;&#1077;%20&#1074;%20&#1082;&#1086;&#1089;&#1084;&#1086;&#1089;\&#1085;&#1077;&#1087;&#1088;&#1072;&#1074;&#1080;&#1083;&#1100;&#1085;&#1086;.mp3" TargetMode="External"/><Relationship Id="rId6" Type="http://schemas.openxmlformats.org/officeDocument/2006/relationships/image" Target="../media/image36.png"/><Relationship Id="rId5" Type="http://schemas.openxmlformats.org/officeDocument/2006/relationships/image" Target="../media/image35.jpeg"/><Relationship Id="rId4"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audio" Target="file:///C:\Users\user\Desktop\&#1089;&#1072;&#1076;\&#1076;&#1086;&#1089;&#1082;&#1072;\&#1087;&#1091;&#1090;&#1077;&#1096;&#1077;&#1089;&#1090;&#1074;&#1080;&#1077;%20&#1074;%20&#1082;&#1086;&#1089;&#1084;&#1086;&#1089;\_storage_free_6076db1feaeb1480928233_pitch.mp3" TargetMode="External"/><Relationship Id="rId7" Type="http://schemas.openxmlformats.org/officeDocument/2006/relationships/image" Target="../media/image11.png"/><Relationship Id="rId2" Type="http://schemas.openxmlformats.org/officeDocument/2006/relationships/audio" Target="file:///C:\Users\user\Desktop\&#1089;&#1072;&#1076;\&#1076;&#1086;&#1089;&#1082;&#1072;\&#1087;&#1091;&#1090;&#1077;&#1096;&#1077;&#1089;&#1090;&#1074;&#1080;&#1077;%20&#1074;%20&#1082;&#1086;&#1089;&#1084;&#1086;&#1089;\&#1047;&#1074;&#1091;&#1082;%20-%20&#1055;&#1088;&#1072;&#1074;&#1080;&#1083;&#1100;&#1085;&#1099;&#1081;%20&#1086;&#1090;&#1074;&#1077;&#1090;%20(www.mixmuz.ru).mp3" TargetMode="External"/><Relationship Id="rId1" Type="http://schemas.openxmlformats.org/officeDocument/2006/relationships/audio" Target="file:///C:\Users\user\Desktop\&#1089;&#1072;&#1076;\&#1076;&#1086;&#1089;&#1082;&#1072;\&#1087;&#1091;&#1090;&#1077;&#1096;&#1077;&#1089;&#1090;&#1074;&#1080;&#1077;%20&#1074;%20&#1082;&#1086;&#1089;&#1084;&#1086;&#1089;\&#1085;&#1077;&#1087;&#1088;&#1072;&#1074;&#1080;&#1083;&#1100;&#1085;&#1086;.mp3" TargetMode="External"/><Relationship Id="rId6" Type="http://schemas.openxmlformats.org/officeDocument/2006/relationships/image" Target="../media/image38.png"/><Relationship Id="rId5" Type="http://schemas.openxmlformats.org/officeDocument/2006/relationships/image" Target="../media/image37.jpeg"/><Relationship Id="rId4"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audio" Target="file:///C:\Users\user\Desktop\&#1089;&#1072;&#1076;\&#1076;&#1086;&#1089;&#1082;&#1072;\&#1087;&#1091;&#1090;&#1077;&#1096;&#1077;&#1089;&#1090;&#1074;&#1080;&#1077;%20&#1074;%20&#1082;&#1086;&#1089;&#1084;&#1086;&#1089;\_storage_free_6076dba3872a9522489646_pitch.mp3" TargetMode="External"/><Relationship Id="rId2" Type="http://schemas.openxmlformats.org/officeDocument/2006/relationships/audio" Target="file:///C:\Users\user\Desktop\&#1089;&#1072;&#1076;\&#1076;&#1086;&#1089;&#1082;&#1072;\&#1087;&#1091;&#1090;&#1077;&#1096;&#1077;&#1089;&#1090;&#1074;&#1080;&#1077;%20&#1074;%20&#1082;&#1086;&#1089;&#1084;&#1086;&#1089;\&#1085;&#1077;&#1087;&#1088;&#1072;&#1074;&#1080;&#1083;&#1100;&#1085;&#1086;.mp3" TargetMode="External"/><Relationship Id="rId1" Type="http://schemas.openxmlformats.org/officeDocument/2006/relationships/audio" Target="file:///C:\Users\user\Desktop\&#1089;&#1072;&#1076;\&#1076;&#1086;&#1089;&#1082;&#1072;\&#1087;&#1091;&#1090;&#1077;&#1096;&#1077;&#1089;&#1090;&#1074;&#1080;&#1077;%20&#1074;%20&#1082;&#1086;&#1089;&#1084;&#1086;&#1089;\&#1047;&#1074;&#1091;&#1082;%20-%20&#1055;&#1088;&#1072;&#1074;&#1080;&#1083;&#1100;&#1085;&#1099;&#1081;%20&#1086;&#1090;&#1074;&#1077;&#1090;%20(www.mixmuz.ru).mp3" TargetMode="External"/><Relationship Id="rId6" Type="http://schemas.openxmlformats.org/officeDocument/2006/relationships/image" Target="../media/image11.png"/><Relationship Id="rId5" Type="http://schemas.openxmlformats.org/officeDocument/2006/relationships/image" Target="../media/image39.jpeg"/><Relationship Id="rId4"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7.xml"/><Relationship Id="rId1" Type="http://schemas.openxmlformats.org/officeDocument/2006/relationships/audio" Target="file:///C:\Users\user\Desktop\&#1089;&#1072;&#1076;\&#1076;&#1086;&#1089;&#1082;&#1072;\&#1087;&#1091;&#1090;&#1077;&#1096;&#1077;&#1089;&#1090;&#1074;&#1080;&#1077;%20&#1074;%20&#1082;&#1086;&#1089;&#1084;&#1086;&#1089;\_storage_free_607ffc9e84a00607321788_pitch.mp3" TargetMode="External"/><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hyperlink" Target="file:///C:\Users\user\Desktop\&#1089;&#1072;&#1076;\&#1076;&#1086;&#1089;&#1082;&#1072;\&#1087;&#1091;&#1090;&#1077;&#1096;&#1077;&#1089;&#1090;&#1074;&#1080;&#1077;%20&#1074;%20&#1082;&#1086;&#1089;&#1084;&#1086;&#1089;\&#1042;&#1077;&#1089;&#1105;&#1083;&#1072;&#1103;%20&#1088;&#1072;&#1079;&#1084;&#1080;&#1085;&#1082;&#1072;%20-%20&#1071;%20&#1056;&#1040;&#1050;&#1045;&#1058;&#1040;.mp4"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slideLayout" Target="../slideLayouts/slideLayout7.xml"/><Relationship Id="rId1" Type="http://schemas.openxmlformats.org/officeDocument/2006/relationships/audio" Target="file:///C:\Users\user\Desktop\&#1089;&#1072;&#1076;\&#1076;&#1086;&#1089;&#1082;&#1072;\&#1087;&#1091;&#1090;&#1077;&#1096;&#1077;&#1089;&#1090;&#1074;&#1080;&#1077;%20&#1074;%20&#1082;&#1086;&#1089;&#1084;&#1086;&#1089;\Kosmicheskaya_muzyka._-_SHou_inoplanetyan._Kosmicheskaya_muzyka._(Gybka.com).mp3" TargetMode="External"/><Relationship Id="rId4" Type="http://schemas.openxmlformats.org/officeDocument/2006/relationships/image" Target="../media/image43.png"/></Relationships>
</file>

<file path=ppt/slides/_rels/slide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slideLayout" Target="../slideLayouts/slideLayout7.xml"/><Relationship Id="rId1" Type="http://schemas.openxmlformats.org/officeDocument/2006/relationships/audio" Target="file:///C:\Users\user\Desktop\&#1089;&#1072;&#1076;\&#1076;&#1086;&#1089;&#1082;&#1072;\&#1087;&#1091;&#1090;&#1077;&#1096;&#1077;&#1089;&#1090;&#1074;&#1080;&#1077;%20&#1074;%20&#1082;&#1086;&#1089;&#1084;&#1086;&#1089;\&#1050;&#1086;&#1089;&#1084;&#1080;&#1095;&#1077;&#1089;&#1082;&#1072;&#1103;%20&#1084;&#1091;&#1079;&#1099;&#1082;&#1072;%20-%206%20(www.mixmuz.ru).mp3" TargetMode="External"/><Relationship Id="rId6" Type="http://schemas.openxmlformats.org/officeDocument/2006/relationships/image" Target="../media/image44.png"/><Relationship Id="rId11" Type="http://schemas.openxmlformats.org/officeDocument/2006/relationships/image" Target="../media/image45.png"/><Relationship Id="rId5" Type="http://schemas.openxmlformats.org/officeDocument/2006/relationships/image" Target="../media/image19.png"/><Relationship Id="rId10" Type="http://schemas.openxmlformats.org/officeDocument/2006/relationships/image" Target="../media/image22.png"/><Relationship Id="rId4" Type="http://schemas.openxmlformats.org/officeDocument/2006/relationships/image" Target="../media/image9.png"/><Relationship Id="rId9" Type="http://schemas.openxmlformats.org/officeDocument/2006/relationships/image" Target="../media/image21.png"/></Relationships>
</file>

<file path=ppt/slides/_rels/slide28.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slideLayout" Target="../slideLayouts/slideLayout7.xml"/><Relationship Id="rId1" Type="http://schemas.openxmlformats.org/officeDocument/2006/relationships/audio" Target="file:///C:\Users\user\Desktop\&#1089;&#1072;&#1076;\&#1076;&#1086;&#1089;&#1082;&#1072;\&#1087;&#1091;&#1090;&#1077;&#1096;&#1077;&#1089;&#1090;&#1074;&#1080;&#1077;%20&#1074;%20&#1082;&#1086;&#1089;&#1084;&#1086;&#1089;\&#1050;&#1088;&#1072;&#1089;&#1072;&#1074;&#1080;&#1094;&#1072;%20&#1080;%20&#1095;&#1091;&#1076;&#1086;&#1074;&#1080;&#1097;&#1077;%20-%20&#1058;&#1088;&#1077;&#1082;%203%20&#1079;&#1074;&#1091;&#1082;%20&#1079;&#1083;&#1086;&#1075;&#1086;%20&#1074;&#1086;&#1083;&#1096;&#1077;&#1073;&#1089;&#1090;&#1074;&#1072;%20(www.mixmuz.ru).mp3" TargetMode="External"/><Relationship Id="rId5" Type="http://schemas.openxmlformats.org/officeDocument/2006/relationships/image" Target="../media/image48.png"/><Relationship Id="rId4" Type="http://schemas.openxmlformats.org/officeDocument/2006/relationships/image" Target="../media/image4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7.xml"/><Relationship Id="rId1" Type="http://schemas.openxmlformats.org/officeDocument/2006/relationships/audio" Target="file:///C:\Users\user\Desktop\&#1089;&#1072;&#1076;\&#1076;&#1086;&#1089;&#1082;&#1072;\&#1087;&#1091;&#1090;&#1077;&#1096;&#1077;&#1089;&#1090;&#1074;&#1080;&#1077;%20&#1074;%20&#1082;&#1086;&#1089;&#1084;&#1086;&#1089;\_storage_free_60745caadef92998089395_pitch.mp3" TargetMode="Externa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slideLayout" Target="../slideLayouts/slideLayout7.xml"/><Relationship Id="rId1" Type="http://schemas.openxmlformats.org/officeDocument/2006/relationships/audio" Target="file:///C:\Users\user\Desktop\&#1089;&#1072;&#1076;\&#1076;&#1086;&#1089;&#1082;&#1072;\&#1087;&#1091;&#1090;&#1077;&#1096;&#1077;&#1089;&#1090;&#1074;&#1080;&#1077;%20&#1074;%20&#1082;&#1086;&#1089;&#1084;&#1086;&#1089;\_storage_free_6076deaa8ecf6581586302_pitch.mp3" TargetMode="External"/><Relationship Id="rId4" Type="http://schemas.openxmlformats.org/officeDocument/2006/relationships/image" Target="../media/image50.png"/></Relationships>
</file>

<file path=ppt/slides/_rels/slide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12" Type="http://schemas.openxmlformats.org/officeDocument/2006/relationships/image" Target="../media/image54.jpeg"/><Relationship Id="rId2" Type="http://schemas.openxmlformats.org/officeDocument/2006/relationships/slideLayout" Target="../slideLayouts/slideLayout7.xml"/><Relationship Id="rId1" Type="http://schemas.openxmlformats.org/officeDocument/2006/relationships/audio" Target="file:///C:\Users\user\Desktop\&#1089;&#1072;&#1076;\&#1076;&#1086;&#1089;&#1082;&#1072;\&#1087;&#1091;&#1090;&#1077;&#1096;&#1077;&#1089;&#1090;&#1074;&#1080;&#1077;%20&#1074;%20&#1082;&#1086;&#1089;&#1084;&#1086;&#1089;\&#1050;&#1086;&#1089;&#1084;&#1080;&#1095;&#1077;&#1089;&#1082;&#1072;&#1103;%20&#1084;&#1091;&#1079;&#1099;&#1082;&#1072;%20-%206%20(www.mixmuz.ru).mp3" TargetMode="External"/><Relationship Id="rId6" Type="http://schemas.openxmlformats.org/officeDocument/2006/relationships/image" Target="../media/image52.png"/><Relationship Id="rId11" Type="http://schemas.openxmlformats.org/officeDocument/2006/relationships/image" Target="../media/image53.png"/><Relationship Id="rId5" Type="http://schemas.openxmlformats.org/officeDocument/2006/relationships/image" Target="../media/image51.png"/><Relationship Id="rId10" Type="http://schemas.openxmlformats.org/officeDocument/2006/relationships/image" Target="../media/image22.png"/><Relationship Id="rId4" Type="http://schemas.openxmlformats.org/officeDocument/2006/relationships/image" Target="../media/image9.png"/><Relationship Id="rId9" Type="http://schemas.openxmlformats.org/officeDocument/2006/relationships/image" Target="../media/image21.png"/></Relationships>
</file>

<file path=ppt/slides/_rels/slide33.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image" Target="../media/image62.png"/><Relationship Id="rId1" Type="http://schemas.openxmlformats.org/officeDocument/2006/relationships/slideLayout" Target="../slideLayouts/slideLayout7.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42.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12" Type="http://schemas.openxmlformats.org/officeDocument/2006/relationships/image" Target="../media/image69.jpeg"/><Relationship Id="rId2" Type="http://schemas.openxmlformats.org/officeDocument/2006/relationships/slideLayout" Target="../slideLayouts/slideLayout7.xml"/><Relationship Id="rId1" Type="http://schemas.openxmlformats.org/officeDocument/2006/relationships/audio" Target="file:///C:\Users\user\Desktop\&#1089;&#1072;&#1076;\&#1076;&#1086;&#1089;&#1082;&#1072;\&#1087;&#1091;&#1090;&#1077;&#1096;&#1077;&#1089;&#1090;&#1074;&#1080;&#1077;%20&#1074;%20&#1082;&#1086;&#1089;&#1084;&#1086;&#1089;\&#1050;&#1086;&#1089;&#1084;&#1080;&#1095;&#1077;&#1089;&#1082;&#1072;&#1103;%20&#1084;&#1091;&#1079;&#1099;&#1082;&#1072;%20-%206%20(www.mixmuz.ru).mp3" TargetMode="External"/><Relationship Id="rId6" Type="http://schemas.openxmlformats.org/officeDocument/2006/relationships/image" Target="../media/image11.png"/><Relationship Id="rId11" Type="http://schemas.openxmlformats.org/officeDocument/2006/relationships/image" Target="../media/image45.png"/><Relationship Id="rId5" Type="http://schemas.openxmlformats.org/officeDocument/2006/relationships/image" Target="../media/image19.png"/><Relationship Id="rId10" Type="http://schemas.openxmlformats.org/officeDocument/2006/relationships/image" Target="../media/image22.png"/><Relationship Id="rId4" Type="http://schemas.openxmlformats.org/officeDocument/2006/relationships/image" Target="../media/image9.png"/><Relationship Id="rId9" Type="http://schemas.openxmlformats.org/officeDocument/2006/relationships/image" Target="../media/image21.png"/></Relationships>
</file>

<file path=ppt/slides/_rels/slide4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slideLayout" Target="../slideLayouts/slideLayout7.xml"/><Relationship Id="rId1" Type="http://schemas.openxmlformats.org/officeDocument/2006/relationships/audio" Target="file:///C:\Users\user\Desktop\&#1089;&#1072;&#1076;\&#1076;&#1086;&#1089;&#1082;&#1072;\&#1087;&#1091;&#1090;&#1077;&#1096;&#1077;&#1089;&#1090;&#1074;&#1080;&#1077;%20&#1074;%20&#1082;&#1086;&#1089;&#1084;&#1086;&#1089;\&#1050;&#1086;&#1089;&#1084;&#1080;&#1095;&#1077;&#1089;&#1082;&#1072;&#1103;%20&#1084;&#1091;&#1079;&#1099;&#1082;&#1072;%20-%206%20(www.mixmuz.ru).mp3" TargetMode="Externa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slideLayout" Target="../slideLayouts/slideLayout7.xml"/><Relationship Id="rId1" Type="http://schemas.openxmlformats.org/officeDocument/2006/relationships/audio" Target="file:///C:\Users\user\Desktop\&#1089;&#1072;&#1076;\&#1076;&#1086;&#1089;&#1082;&#1072;\&#1087;&#1091;&#1090;&#1077;&#1096;&#1077;&#1089;&#1090;&#1074;&#1080;&#1077;%20&#1074;%20&#1082;&#1086;&#1089;&#1084;&#1086;&#1089;\&#1050;&#1086;&#1089;&#1084;&#1080;&#1095;&#1077;&#1089;&#1082;&#1072;&#1103;%20&#1084;&#1091;&#1079;&#1099;&#1082;&#1072;%20-%206%20(www.mixmuz.ru).mp3" TargetMode="Externa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image" Target="../media/image22.png"/><Relationship Id="rId4" Type="http://schemas.openxmlformats.org/officeDocument/2006/relationships/image" Target="../media/image9.png"/><Relationship Id="rId9"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Рисунок 1" descr="look.com.ua-34252(1).jpg"/>
          <p:cNvPicPr>
            <a:picLocks/>
          </p:cNvPicPr>
          <p:nvPr/>
        </p:nvPicPr>
        <p:blipFill>
          <a:blip r:embed="rId2" cstate="print"/>
          <a:stretch>
            <a:fillRect/>
          </a:stretch>
        </p:blipFill>
        <p:spPr>
          <a:xfrm>
            <a:off x="-787400" y="-177800"/>
            <a:ext cx="11180191" cy="10380091"/>
          </a:xfrm>
          <a:prstGeom prst="rect">
            <a:avLst/>
          </a:prstGeom>
          <a:solidFill>
            <a:scrgbClr r="0" g="0" b="0">
              <a:alpha val="0"/>
            </a:scrgbClr>
          </a:solidFill>
        </p:spPr>
      </p:pic>
      <p:sp>
        <p:nvSpPr>
          <p:cNvPr id="3" name="TextBox 2"/>
          <p:cNvSpPr txBox="1"/>
          <p:nvPr/>
        </p:nvSpPr>
        <p:spPr>
          <a:xfrm>
            <a:off x="1219200" y="2235200"/>
            <a:ext cx="8132092" cy="569387"/>
          </a:xfrm>
          <a:prstGeom prst="rect">
            <a:avLst/>
          </a:prstGeom>
          <a:noFill/>
        </p:spPr>
        <p:txBody>
          <a:bodyPr vert="horz" rtlCol="0">
            <a:spAutoFit/>
          </a:bodyPr>
          <a:lstStyle/>
          <a:p>
            <a:pPr algn="ctr"/>
            <a:r>
              <a:rPr lang="ru-RU" sz="3100" b="1" i="1" smtClean="0">
                <a:solidFill>
                  <a:srgbClr val="00FF00"/>
                </a:solidFill>
                <a:latin typeface="Arial Black - 52"/>
              </a:rPr>
              <a:t>Путешествие в космос</a:t>
            </a:r>
            <a:endParaRPr lang="ru-RU" sz="3100" b="1" i="1">
              <a:solidFill>
                <a:srgbClr val="00FF00"/>
              </a:solidFill>
              <a:latin typeface="Arial Black - 5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Полилиния 1"/>
          <p:cNvSpPr/>
          <p:nvPr/>
        </p:nvSpPr>
        <p:spPr>
          <a:xfrm>
            <a:off x="2078599" y="2722414"/>
            <a:ext cx="12701" cy="12701"/>
          </a:xfrm>
          <a:custGeom>
            <a:avLst/>
            <a:gdLst/>
            <a:ahLst/>
            <a:cxnLst/>
            <a:rect l="0" t="0" r="0" b="0"/>
            <a:pathLst>
              <a:path w="12701" h="12701">
                <a:moveTo>
                  <a:pt x="0" y="0"/>
                </a:moveTo>
                <a:lnTo>
                  <a:pt x="12700" y="12700"/>
                </a:lnTo>
              </a:path>
            </a:pathLst>
          </a:custGeom>
          <a:ln w="266700" cap="flat" cmpd="sng" algn="ctr">
            <a:solidFill>
              <a:srgbClr val="00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grpSp>
        <p:nvGrpSpPr>
          <p:cNvPr id="19" name="Группа 18"/>
          <p:cNvGrpSpPr/>
          <p:nvPr/>
        </p:nvGrpSpPr>
        <p:grpSpPr>
          <a:xfrm>
            <a:off x="2012950" y="1718310"/>
            <a:ext cx="203200" cy="203200"/>
            <a:chOff x="2012950" y="1718310"/>
            <a:chExt cx="203200" cy="203200"/>
          </a:xfrm>
        </p:grpSpPr>
        <p:pic>
          <p:nvPicPr>
            <p:cNvPr id="2" name="Рисунок 1" descr="NBK-14708-3f26a32.png"/>
            <p:cNvPicPr>
              <a:picLocks/>
            </p:cNvPicPr>
            <p:nvPr/>
          </p:nvPicPr>
          <p:blipFill>
            <a:blip r:embed="rId3" cstate="print">
              <a:clrChange>
                <a:clrFrom>
                  <a:srgbClr val="3C3C3C"/>
                </a:clrFrom>
                <a:clrTo>
                  <a:srgbClr val="3C3C3C">
                    <a:alpha val="0"/>
                  </a:srgbClr>
                </a:clrTo>
              </a:clrChange>
            </a:blip>
            <a:stretch>
              <a:fillRect/>
            </a:stretch>
          </p:blipFill>
          <p:spPr>
            <a:xfrm>
              <a:off x="2012950" y="1718310"/>
              <a:ext cx="203200" cy="203200"/>
            </a:xfrm>
            <a:prstGeom prst="rect">
              <a:avLst/>
            </a:prstGeom>
            <a:solidFill>
              <a:scrgbClr r="0" g="0" b="0">
                <a:alpha val="0"/>
              </a:scrgbClr>
            </a:solidFill>
          </p:spPr>
        </p:pic>
        <p:pic>
          <p:nvPicPr>
            <p:cNvPr id="3" name="Рисунок 2" descr="NBK-14708-3f26a32(17619).png"/>
            <p:cNvPicPr>
              <a:picLocks/>
            </p:cNvPicPr>
            <p:nvPr/>
          </p:nvPicPr>
          <p:blipFill>
            <a:blip r:embed="rId3" cstate="print">
              <a:clrChange>
                <a:clrFrom>
                  <a:srgbClr val="3C3C3C"/>
                </a:clrFrom>
                <a:clrTo>
                  <a:srgbClr val="3C3C3C">
                    <a:alpha val="0"/>
                  </a:srgbClr>
                </a:clrTo>
              </a:clrChange>
            </a:blip>
            <a:stretch>
              <a:fillRect/>
            </a:stretch>
          </p:blipFill>
          <p:spPr>
            <a:xfrm>
              <a:off x="2012950" y="1718310"/>
              <a:ext cx="203200" cy="203200"/>
            </a:xfrm>
            <a:prstGeom prst="rect">
              <a:avLst/>
            </a:prstGeom>
            <a:solidFill>
              <a:scrgbClr r="0" g="0" b="0">
                <a:alpha val="0"/>
              </a:scrgbClr>
            </a:solidFill>
          </p:spPr>
        </p:pic>
        <p:pic>
          <p:nvPicPr>
            <p:cNvPr id="4" name="Рисунок 3" descr="NBK-14708-3f26a42.png"/>
            <p:cNvPicPr>
              <a:picLocks/>
            </p:cNvPicPr>
            <p:nvPr/>
          </p:nvPicPr>
          <p:blipFill>
            <a:blip r:embed="rId3" cstate="print">
              <a:clrChange>
                <a:clrFrom>
                  <a:srgbClr val="3C3C3C"/>
                </a:clrFrom>
                <a:clrTo>
                  <a:srgbClr val="3C3C3C">
                    <a:alpha val="0"/>
                  </a:srgbClr>
                </a:clrTo>
              </a:clrChange>
            </a:blip>
            <a:stretch>
              <a:fillRect/>
            </a:stretch>
          </p:blipFill>
          <p:spPr>
            <a:xfrm>
              <a:off x="2012950" y="1718310"/>
              <a:ext cx="203200" cy="203200"/>
            </a:xfrm>
            <a:prstGeom prst="rect">
              <a:avLst/>
            </a:prstGeom>
            <a:solidFill>
              <a:scrgbClr r="0" g="0" b="0">
                <a:alpha val="0"/>
              </a:scrgbClr>
            </a:solidFill>
          </p:spPr>
        </p:pic>
        <p:pic>
          <p:nvPicPr>
            <p:cNvPr id="5" name="Рисунок 4" descr="NBK-14708-3f26a52.png"/>
            <p:cNvPicPr>
              <a:picLocks/>
            </p:cNvPicPr>
            <p:nvPr/>
          </p:nvPicPr>
          <p:blipFill>
            <a:blip r:embed="rId3" cstate="print">
              <a:clrChange>
                <a:clrFrom>
                  <a:srgbClr val="3C3C3C"/>
                </a:clrFrom>
                <a:clrTo>
                  <a:srgbClr val="3C3C3C">
                    <a:alpha val="0"/>
                  </a:srgbClr>
                </a:clrTo>
              </a:clrChange>
            </a:blip>
            <a:stretch>
              <a:fillRect/>
            </a:stretch>
          </p:blipFill>
          <p:spPr>
            <a:xfrm>
              <a:off x="2012950" y="1718310"/>
              <a:ext cx="203200" cy="203200"/>
            </a:xfrm>
            <a:prstGeom prst="rect">
              <a:avLst/>
            </a:prstGeom>
            <a:solidFill>
              <a:scrgbClr r="0" g="0" b="0">
                <a:alpha val="0"/>
              </a:scrgbClr>
            </a:solidFill>
          </p:spPr>
        </p:pic>
        <p:pic>
          <p:nvPicPr>
            <p:cNvPr id="6" name="Рисунок 5" descr="NBK-14708-3f26a52(21588).png"/>
            <p:cNvPicPr>
              <a:picLocks/>
            </p:cNvPicPr>
            <p:nvPr/>
          </p:nvPicPr>
          <p:blipFill>
            <a:blip r:embed="rId3" cstate="print">
              <a:clrChange>
                <a:clrFrom>
                  <a:srgbClr val="3C3C3C"/>
                </a:clrFrom>
                <a:clrTo>
                  <a:srgbClr val="3C3C3C">
                    <a:alpha val="0"/>
                  </a:srgbClr>
                </a:clrTo>
              </a:clrChange>
            </a:blip>
            <a:stretch>
              <a:fillRect/>
            </a:stretch>
          </p:blipFill>
          <p:spPr>
            <a:xfrm>
              <a:off x="2012950" y="1718310"/>
              <a:ext cx="203200" cy="203200"/>
            </a:xfrm>
            <a:prstGeom prst="rect">
              <a:avLst/>
            </a:prstGeom>
            <a:solidFill>
              <a:scrgbClr r="0" g="0" b="0">
                <a:alpha val="0"/>
              </a:scrgbClr>
            </a:solidFill>
          </p:spPr>
        </p:pic>
        <p:pic>
          <p:nvPicPr>
            <p:cNvPr id="7" name="Рисунок 6" descr="NBK-14708-3f26a52(12233).png"/>
            <p:cNvPicPr>
              <a:picLocks/>
            </p:cNvPicPr>
            <p:nvPr/>
          </p:nvPicPr>
          <p:blipFill>
            <a:blip r:embed="rId3" cstate="print">
              <a:clrChange>
                <a:clrFrom>
                  <a:srgbClr val="3C3C3C"/>
                </a:clrFrom>
                <a:clrTo>
                  <a:srgbClr val="3C3C3C">
                    <a:alpha val="0"/>
                  </a:srgbClr>
                </a:clrTo>
              </a:clrChange>
            </a:blip>
            <a:stretch>
              <a:fillRect/>
            </a:stretch>
          </p:blipFill>
          <p:spPr>
            <a:xfrm>
              <a:off x="2012950" y="1718310"/>
              <a:ext cx="203200" cy="203200"/>
            </a:xfrm>
            <a:prstGeom prst="rect">
              <a:avLst/>
            </a:prstGeom>
            <a:solidFill>
              <a:scrgbClr r="0" g="0" b="0">
                <a:alpha val="0"/>
              </a:scrgbClr>
            </a:solidFill>
          </p:spPr>
        </p:pic>
        <p:pic>
          <p:nvPicPr>
            <p:cNvPr id="8" name="Рисунок 7" descr="NBK-14708-3f26a61.png"/>
            <p:cNvPicPr>
              <a:picLocks/>
            </p:cNvPicPr>
            <p:nvPr/>
          </p:nvPicPr>
          <p:blipFill>
            <a:blip r:embed="rId3" cstate="print">
              <a:clrChange>
                <a:clrFrom>
                  <a:srgbClr val="3C3C3C"/>
                </a:clrFrom>
                <a:clrTo>
                  <a:srgbClr val="3C3C3C">
                    <a:alpha val="0"/>
                  </a:srgbClr>
                </a:clrTo>
              </a:clrChange>
            </a:blip>
            <a:stretch>
              <a:fillRect/>
            </a:stretch>
          </p:blipFill>
          <p:spPr>
            <a:xfrm>
              <a:off x="2012950" y="1718310"/>
              <a:ext cx="203200" cy="203200"/>
            </a:xfrm>
            <a:prstGeom prst="rect">
              <a:avLst/>
            </a:prstGeom>
            <a:solidFill>
              <a:scrgbClr r="0" g="0" b="0">
                <a:alpha val="0"/>
              </a:scrgbClr>
            </a:solidFill>
          </p:spPr>
        </p:pic>
        <p:pic>
          <p:nvPicPr>
            <p:cNvPr id="9" name="Рисунок 8" descr="NBK-14708-3f26a61(4398).png"/>
            <p:cNvPicPr>
              <a:picLocks/>
            </p:cNvPicPr>
            <p:nvPr/>
          </p:nvPicPr>
          <p:blipFill>
            <a:blip r:embed="rId3" cstate="print">
              <a:clrChange>
                <a:clrFrom>
                  <a:srgbClr val="3C3C3C"/>
                </a:clrFrom>
                <a:clrTo>
                  <a:srgbClr val="3C3C3C">
                    <a:alpha val="0"/>
                  </a:srgbClr>
                </a:clrTo>
              </a:clrChange>
            </a:blip>
            <a:stretch>
              <a:fillRect/>
            </a:stretch>
          </p:blipFill>
          <p:spPr>
            <a:xfrm>
              <a:off x="2012950" y="1718310"/>
              <a:ext cx="203200" cy="203200"/>
            </a:xfrm>
            <a:prstGeom prst="rect">
              <a:avLst/>
            </a:prstGeom>
            <a:solidFill>
              <a:scrgbClr r="0" g="0" b="0">
                <a:alpha val="0"/>
              </a:scrgbClr>
            </a:solidFill>
          </p:spPr>
        </p:pic>
        <p:pic>
          <p:nvPicPr>
            <p:cNvPr id="10" name="Рисунок 9" descr="NBK-14708-3f26a61(7327).png"/>
            <p:cNvPicPr>
              <a:picLocks/>
            </p:cNvPicPr>
            <p:nvPr/>
          </p:nvPicPr>
          <p:blipFill>
            <a:blip r:embed="rId3" cstate="print">
              <a:clrChange>
                <a:clrFrom>
                  <a:srgbClr val="3C3C3C"/>
                </a:clrFrom>
                <a:clrTo>
                  <a:srgbClr val="3C3C3C">
                    <a:alpha val="0"/>
                  </a:srgbClr>
                </a:clrTo>
              </a:clrChange>
            </a:blip>
            <a:stretch>
              <a:fillRect/>
            </a:stretch>
          </p:blipFill>
          <p:spPr>
            <a:xfrm>
              <a:off x="2012950" y="1718310"/>
              <a:ext cx="203200" cy="203200"/>
            </a:xfrm>
            <a:prstGeom prst="rect">
              <a:avLst/>
            </a:prstGeom>
            <a:solidFill>
              <a:scrgbClr r="0" g="0" b="0">
                <a:alpha val="0"/>
              </a:scrgbClr>
            </a:solidFill>
          </p:spPr>
        </p:pic>
        <p:pic>
          <p:nvPicPr>
            <p:cNvPr id="11" name="Рисунок 10" descr="NBK-14708-3f26a71.png"/>
            <p:cNvPicPr>
              <a:picLocks/>
            </p:cNvPicPr>
            <p:nvPr/>
          </p:nvPicPr>
          <p:blipFill>
            <a:blip r:embed="rId3" cstate="print">
              <a:clrChange>
                <a:clrFrom>
                  <a:srgbClr val="3C3C3C"/>
                </a:clrFrom>
                <a:clrTo>
                  <a:srgbClr val="3C3C3C">
                    <a:alpha val="0"/>
                  </a:srgbClr>
                </a:clrTo>
              </a:clrChange>
            </a:blip>
            <a:stretch>
              <a:fillRect/>
            </a:stretch>
          </p:blipFill>
          <p:spPr>
            <a:xfrm>
              <a:off x="2012950" y="1718310"/>
              <a:ext cx="203200" cy="203200"/>
            </a:xfrm>
            <a:prstGeom prst="rect">
              <a:avLst/>
            </a:prstGeom>
            <a:solidFill>
              <a:scrgbClr r="0" g="0" b="0">
                <a:alpha val="0"/>
              </a:scrgbClr>
            </a:solidFill>
          </p:spPr>
        </p:pic>
        <p:pic>
          <p:nvPicPr>
            <p:cNvPr id="12" name="Рисунок 11" descr="NBK-14708-3f26a71(2722).png"/>
            <p:cNvPicPr>
              <a:picLocks/>
            </p:cNvPicPr>
            <p:nvPr/>
          </p:nvPicPr>
          <p:blipFill>
            <a:blip r:embed="rId3" cstate="print">
              <a:clrChange>
                <a:clrFrom>
                  <a:srgbClr val="3C3C3C"/>
                </a:clrFrom>
                <a:clrTo>
                  <a:srgbClr val="3C3C3C">
                    <a:alpha val="0"/>
                  </a:srgbClr>
                </a:clrTo>
              </a:clrChange>
            </a:blip>
            <a:stretch>
              <a:fillRect/>
            </a:stretch>
          </p:blipFill>
          <p:spPr>
            <a:xfrm>
              <a:off x="2012950" y="1718310"/>
              <a:ext cx="203200" cy="203200"/>
            </a:xfrm>
            <a:prstGeom prst="rect">
              <a:avLst/>
            </a:prstGeom>
            <a:solidFill>
              <a:scrgbClr r="0" g="0" b="0">
                <a:alpha val="0"/>
              </a:scrgbClr>
            </a:solidFill>
          </p:spPr>
        </p:pic>
        <p:pic>
          <p:nvPicPr>
            <p:cNvPr id="13" name="Рисунок 12" descr="NBK-14708-3f26a81.png"/>
            <p:cNvPicPr>
              <a:picLocks/>
            </p:cNvPicPr>
            <p:nvPr/>
          </p:nvPicPr>
          <p:blipFill>
            <a:blip r:embed="rId3" cstate="print">
              <a:clrChange>
                <a:clrFrom>
                  <a:srgbClr val="3C3C3C"/>
                </a:clrFrom>
                <a:clrTo>
                  <a:srgbClr val="3C3C3C">
                    <a:alpha val="0"/>
                  </a:srgbClr>
                </a:clrTo>
              </a:clrChange>
            </a:blip>
            <a:stretch>
              <a:fillRect/>
            </a:stretch>
          </p:blipFill>
          <p:spPr>
            <a:xfrm>
              <a:off x="2012950" y="1718310"/>
              <a:ext cx="203200" cy="203200"/>
            </a:xfrm>
            <a:prstGeom prst="rect">
              <a:avLst/>
            </a:prstGeom>
            <a:solidFill>
              <a:scrgbClr r="0" g="0" b="0">
                <a:alpha val="0"/>
              </a:scrgbClr>
            </a:solidFill>
          </p:spPr>
        </p:pic>
        <p:pic>
          <p:nvPicPr>
            <p:cNvPr id="14" name="Рисунок 13" descr="NBK-14708-3f26a81(29192).png"/>
            <p:cNvPicPr>
              <a:picLocks/>
            </p:cNvPicPr>
            <p:nvPr/>
          </p:nvPicPr>
          <p:blipFill>
            <a:blip r:embed="rId3" cstate="print">
              <a:clrChange>
                <a:clrFrom>
                  <a:srgbClr val="3C3C3C"/>
                </a:clrFrom>
                <a:clrTo>
                  <a:srgbClr val="3C3C3C">
                    <a:alpha val="0"/>
                  </a:srgbClr>
                </a:clrTo>
              </a:clrChange>
            </a:blip>
            <a:stretch>
              <a:fillRect/>
            </a:stretch>
          </p:blipFill>
          <p:spPr>
            <a:xfrm>
              <a:off x="2012950" y="1718310"/>
              <a:ext cx="203200" cy="203200"/>
            </a:xfrm>
            <a:prstGeom prst="rect">
              <a:avLst/>
            </a:prstGeom>
            <a:solidFill>
              <a:scrgbClr r="0" g="0" b="0">
                <a:alpha val="0"/>
              </a:scrgbClr>
            </a:solidFill>
          </p:spPr>
        </p:pic>
        <p:pic>
          <p:nvPicPr>
            <p:cNvPr id="15" name="Рисунок 14" descr="NBK-14708-3f26a81(16442).png"/>
            <p:cNvPicPr>
              <a:picLocks/>
            </p:cNvPicPr>
            <p:nvPr/>
          </p:nvPicPr>
          <p:blipFill>
            <a:blip r:embed="rId3" cstate="print">
              <a:clrChange>
                <a:clrFrom>
                  <a:srgbClr val="3C3C3C"/>
                </a:clrFrom>
                <a:clrTo>
                  <a:srgbClr val="3C3C3C">
                    <a:alpha val="0"/>
                  </a:srgbClr>
                </a:clrTo>
              </a:clrChange>
            </a:blip>
            <a:stretch>
              <a:fillRect/>
            </a:stretch>
          </p:blipFill>
          <p:spPr>
            <a:xfrm>
              <a:off x="2012950" y="1718310"/>
              <a:ext cx="203200" cy="203200"/>
            </a:xfrm>
            <a:prstGeom prst="rect">
              <a:avLst/>
            </a:prstGeom>
            <a:solidFill>
              <a:scrgbClr r="0" g="0" b="0">
                <a:alpha val="0"/>
              </a:scrgbClr>
            </a:solidFill>
          </p:spPr>
        </p:pic>
        <p:pic>
          <p:nvPicPr>
            <p:cNvPr id="16" name="Рисунок 15" descr="NBK-14708-3f26a90.png"/>
            <p:cNvPicPr>
              <a:picLocks/>
            </p:cNvPicPr>
            <p:nvPr/>
          </p:nvPicPr>
          <p:blipFill>
            <a:blip r:embed="rId3" cstate="print">
              <a:clrChange>
                <a:clrFrom>
                  <a:srgbClr val="3C3C3C"/>
                </a:clrFrom>
                <a:clrTo>
                  <a:srgbClr val="3C3C3C">
                    <a:alpha val="0"/>
                  </a:srgbClr>
                </a:clrTo>
              </a:clrChange>
            </a:blip>
            <a:stretch>
              <a:fillRect/>
            </a:stretch>
          </p:blipFill>
          <p:spPr>
            <a:xfrm>
              <a:off x="2012950" y="1718310"/>
              <a:ext cx="203200" cy="203200"/>
            </a:xfrm>
            <a:prstGeom prst="rect">
              <a:avLst/>
            </a:prstGeom>
            <a:solidFill>
              <a:scrgbClr r="0" g="0" b="0">
                <a:alpha val="0"/>
              </a:scrgbClr>
            </a:solidFill>
          </p:spPr>
        </p:pic>
        <p:pic>
          <p:nvPicPr>
            <p:cNvPr id="17" name="Рисунок 16" descr="NBK-14708-3f26a90(15972).png"/>
            <p:cNvPicPr>
              <a:picLocks/>
            </p:cNvPicPr>
            <p:nvPr/>
          </p:nvPicPr>
          <p:blipFill>
            <a:blip r:embed="rId3" cstate="print">
              <a:clrChange>
                <a:clrFrom>
                  <a:srgbClr val="3C3C3C"/>
                </a:clrFrom>
                <a:clrTo>
                  <a:srgbClr val="3C3C3C">
                    <a:alpha val="0"/>
                  </a:srgbClr>
                </a:clrTo>
              </a:clrChange>
            </a:blip>
            <a:stretch>
              <a:fillRect/>
            </a:stretch>
          </p:blipFill>
          <p:spPr>
            <a:xfrm>
              <a:off x="2012950" y="1718310"/>
              <a:ext cx="203200" cy="203200"/>
            </a:xfrm>
            <a:prstGeom prst="rect">
              <a:avLst/>
            </a:prstGeom>
            <a:solidFill>
              <a:scrgbClr r="0" g="0" b="0">
                <a:alpha val="0"/>
              </a:scrgbClr>
            </a:solidFill>
          </p:spPr>
        </p:pic>
        <p:pic>
          <p:nvPicPr>
            <p:cNvPr id="18" name="Рисунок 17" descr="NBK-14708-3f26a90(26578).png"/>
            <p:cNvPicPr>
              <a:picLocks/>
            </p:cNvPicPr>
            <p:nvPr/>
          </p:nvPicPr>
          <p:blipFill>
            <a:blip r:embed="rId3" cstate="print">
              <a:clrChange>
                <a:clrFrom>
                  <a:srgbClr val="3C3C3C"/>
                </a:clrFrom>
                <a:clrTo>
                  <a:srgbClr val="3C3C3C">
                    <a:alpha val="0"/>
                  </a:srgbClr>
                </a:clrTo>
              </a:clrChange>
            </a:blip>
            <a:stretch>
              <a:fillRect/>
            </a:stretch>
          </p:blipFill>
          <p:spPr>
            <a:xfrm>
              <a:off x="2012950" y="1718310"/>
              <a:ext cx="203200" cy="203200"/>
            </a:xfrm>
            <a:prstGeom prst="rect">
              <a:avLst/>
            </a:prstGeom>
            <a:solidFill>
              <a:scrgbClr r="0" g="0" b="0">
                <a:alpha val="0"/>
              </a:scrgbClr>
            </a:solidFill>
          </p:spPr>
        </p:pic>
      </p:grpSp>
      <p:grpSp>
        <p:nvGrpSpPr>
          <p:cNvPr id="71" name="Группа 70"/>
          <p:cNvGrpSpPr/>
          <p:nvPr/>
        </p:nvGrpSpPr>
        <p:grpSpPr>
          <a:xfrm>
            <a:off x="1176019" y="949960"/>
            <a:ext cx="6187440" cy="8940799"/>
            <a:chOff x="1176019" y="949960"/>
            <a:chExt cx="6187440" cy="8940799"/>
          </a:xfrm>
        </p:grpSpPr>
        <p:cxnSp>
          <p:nvCxnSpPr>
            <p:cNvPr id="20" name="Прямая соединительная линия 19"/>
            <p:cNvCxnSpPr/>
            <p:nvPr/>
          </p:nvCxnSpPr>
          <p:spPr>
            <a:xfrm>
              <a:off x="2131060" y="1813560"/>
              <a:ext cx="843279" cy="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p:nvPr/>
          </p:nvCxnSpPr>
          <p:spPr>
            <a:xfrm flipV="1">
              <a:off x="2974339" y="949960"/>
              <a:ext cx="0" cy="87376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2" name="Прямая соединительная линия 21"/>
            <p:cNvCxnSpPr/>
            <p:nvPr/>
          </p:nvCxnSpPr>
          <p:spPr>
            <a:xfrm>
              <a:off x="2954020" y="949960"/>
              <a:ext cx="2611120" cy="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3" name="Прямая соединительная линия 22"/>
            <p:cNvCxnSpPr/>
            <p:nvPr/>
          </p:nvCxnSpPr>
          <p:spPr>
            <a:xfrm>
              <a:off x="5565140" y="990600"/>
              <a:ext cx="30480" cy="853439"/>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4" name="Прямая соединительная линия 23"/>
            <p:cNvCxnSpPr/>
            <p:nvPr/>
          </p:nvCxnSpPr>
          <p:spPr>
            <a:xfrm>
              <a:off x="5595620" y="1844039"/>
              <a:ext cx="843280" cy="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5" name="Прямая соединительная линия 24"/>
            <p:cNvCxnSpPr/>
            <p:nvPr/>
          </p:nvCxnSpPr>
          <p:spPr>
            <a:xfrm>
              <a:off x="6459220" y="1844039"/>
              <a:ext cx="0" cy="894081"/>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6" name="Прямая соединительная линия 25"/>
            <p:cNvCxnSpPr/>
            <p:nvPr/>
          </p:nvCxnSpPr>
          <p:spPr>
            <a:xfrm flipH="1">
              <a:off x="5595620" y="2738120"/>
              <a:ext cx="883920" cy="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7" name="Прямая соединительная линия 26"/>
            <p:cNvCxnSpPr/>
            <p:nvPr/>
          </p:nvCxnSpPr>
          <p:spPr>
            <a:xfrm>
              <a:off x="5595620" y="2738120"/>
              <a:ext cx="0" cy="822959"/>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8" name="Прямая соединительная линия 27"/>
            <p:cNvCxnSpPr/>
            <p:nvPr/>
          </p:nvCxnSpPr>
          <p:spPr>
            <a:xfrm flipH="1">
              <a:off x="4742179" y="3561079"/>
              <a:ext cx="822961" cy="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9" name="Прямая соединительная линия 28"/>
            <p:cNvCxnSpPr/>
            <p:nvPr/>
          </p:nvCxnSpPr>
          <p:spPr>
            <a:xfrm>
              <a:off x="4696459" y="3589020"/>
              <a:ext cx="0" cy="873759"/>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0" name="Прямая соединительная линия 29"/>
            <p:cNvCxnSpPr/>
            <p:nvPr/>
          </p:nvCxnSpPr>
          <p:spPr>
            <a:xfrm>
              <a:off x="4752340" y="4445000"/>
              <a:ext cx="2580640" cy="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p:nvPr/>
          </p:nvCxnSpPr>
          <p:spPr>
            <a:xfrm>
              <a:off x="7332980" y="4475479"/>
              <a:ext cx="0" cy="833121"/>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2" name="Прямая соединительная линия 31"/>
            <p:cNvCxnSpPr/>
            <p:nvPr/>
          </p:nvCxnSpPr>
          <p:spPr>
            <a:xfrm flipH="1">
              <a:off x="5595620" y="5339079"/>
              <a:ext cx="1696720" cy="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3" name="Прямая соединительная линия 32"/>
            <p:cNvCxnSpPr/>
            <p:nvPr/>
          </p:nvCxnSpPr>
          <p:spPr>
            <a:xfrm>
              <a:off x="5595620" y="5298440"/>
              <a:ext cx="0" cy="1747519"/>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4" name="Прямая соединительная линия 33"/>
            <p:cNvCxnSpPr/>
            <p:nvPr/>
          </p:nvCxnSpPr>
          <p:spPr>
            <a:xfrm>
              <a:off x="5626100" y="7056119"/>
              <a:ext cx="863600" cy="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5" name="Прямая соединительная линия 34"/>
            <p:cNvCxnSpPr/>
            <p:nvPr/>
          </p:nvCxnSpPr>
          <p:spPr>
            <a:xfrm>
              <a:off x="6489700" y="7076440"/>
              <a:ext cx="0" cy="1910079"/>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6" name="Прямая соединительная линия 35"/>
            <p:cNvCxnSpPr/>
            <p:nvPr/>
          </p:nvCxnSpPr>
          <p:spPr>
            <a:xfrm flipV="1">
              <a:off x="6479540" y="8986519"/>
              <a:ext cx="883919" cy="4064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7" name="Прямая соединительная линия 36"/>
            <p:cNvCxnSpPr/>
            <p:nvPr/>
          </p:nvCxnSpPr>
          <p:spPr>
            <a:xfrm>
              <a:off x="7332980" y="8996680"/>
              <a:ext cx="0" cy="853439"/>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8" name="Прямая соединительная линия 37"/>
            <p:cNvCxnSpPr/>
            <p:nvPr/>
          </p:nvCxnSpPr>
          <p:spPr>
            <a:xfrm flipH="1">
              <a:off x="4691379" y="9880600"/>
              <a:ext cx="2651761" cy="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9" name="Прямая соединительная линия 38"/>
            <p:cNvCxnSpPr/>
            <p:nvPr/>
          </p:nvCxnSpPr>
          <p:spPr>
            <a:xfrm flipV="1">
              <a:off x="4681220" y="8133080"/>
              <a:ext cx="0" cy="174752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0" name="Прямая соединительная линия 39"/>
            <p:cNvCxnSpPr/>
            <p:nvPr/>
          </p:nvCxnSpPr>
          <p:spPr>
            <a:xfrm flipH="1">
              <a:off x="3817620" y="8163559"/>
              <a:ext cx="883920" cy="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1" name="Прямая соединительная линия 40"/>
            <p:cNvCxnSpPr/>
            <p:nvPr/>
          </p:nvCxnSpPr>
          <p:spPr>
            <a:xfrm>
              <a:off x="3817620" y="8163559"/>
              <a:ext cx="0" cy="172720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2" name="Прямая соединительная линия 41"/>
            <p:cNvCxnSpPr/>
            <p:nvPr/>
          </p:nvCxnSpPr>
          <p:spPr>
            <a:xfrm flipH="1">
              <a:off x="1186180" y="9890759"/>
              <a:ext cx="2611120" cy="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3" name="Прямая соединительная линия 42"/>
            <p:cNvCxnSpPr/>
            <p:nvPr/>
          </p:nvCxnSpPr>
          <p:spPr>
            <a:xfrm flipV="1">
              <a:off x="1206500" y="8996680"/>
              <a:ext cx="0" cy="87376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4" name="Прямая соединительная линия 43"/>
            <p:cNvCxnSpPr/>
            <p:nvPr/>
          </p:nvCxnSpPr>
          <p:spPr>
            <a:xfrm>
              <a:off x="1196339" y="8996680"/>
              <a:ext cx="853440" cy="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5" name="Прямая соединительная линия 44"/>
            <p:cNvCxnSpPr/>
            <p:nvPr/>
          </p:nvCxnSpPr>
          <p:spPr>
            <a:xfrm flipV="1">
              <a:off x="2080260" y="7086600"/>
              <a:ext cx="0" cy="191008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6" name="Прямая соединительная линия 45"/>
            <p:cNvCxnSpPr/>
            <p:nvPr/>
          </p:nvCxnSpPr>
          <p:spPr>
            <a:xfrm>
              <a:off x="2131060" y="7086600"/>
              <a:ext cx="843279" cy="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7" name="Прямая соединительная линия 46"/>
            <p:cNvCxnSpPr/>
            <p:nvPr/>
          </p:nvCxnSpPr>
          <p:spPr>
            <a:xfrm flipV="1">
              <a:off x="2984500" y="5339079"/>
              <a:ext cx="0" cy="176784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8" name="Прямая соединительная линия 47"/>
            <p:cNvCxnSpPr/>
            <p:nvPr/>
          </p:nvCxnSpPr>
          <p:spPr>
            <a:xfrm flipH="1">
              <a:off x="1196339" y="5339079"/>
              <a:ext cx="1788161" cy="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49" name="Прямая соединительная линия 48"/>
            <p:cNvCxnSpPr/>
            <p:nvPr/>
          </p:nvCxnSpPr>
          <p:spPr>
            <a:xfrm>
              <a:off x="2110739" y="1874520"/>
              <a:ext cx="0" cy="79248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0" name="Прямая соединительная линия 49"/>
            <p:cNvCxnSpPr/>
            <p:nvPr/>
          </p:nvCxnSpPr>
          <p:spPr>
            <a:xfrm>
              <a:off x="2100579" y="2687320"/>
              <a:ext cx="894081" cy="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1" name="Прямая соединительная линия 50"/>
            <p:cNvCxnSpPr/>
            <p:nvPr/>
          </p:nvCxnSpPr>
          <p:spPr>
            <a:xfrm flipH="1">
              <a:off x="2923539" y="2727960"/>
              <a:ext cx="60961" cy="812799"/>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2" name="Прямая соединительная линия 51"/>
            <p:cNvCxnSpPr/>
            <p:nvPr/>
          </p:nvCxnSpPr>
          <p:spPr>
            <a:xfrm>
              <a:off x="2923539" y="3591559"/>
              <a:ext cx="904240" cy="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3" name="Прямая соединительная линия 52"/>
            <p:cNvCxnSpPr/>
            <p:nvPr/>
          </p:nvCxnSpPr>
          <p:spPr>
            <a:xfrm>
              <a:off x="3827779" y="3591559"/>
              <a:ext cx="0" cy="83312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4" name="Прямая соединительная линия 53"/>
            <p:cNvCxnSpPr/>
            <p:nvPr/>
          </p:nvCxnSpPr>
          <p:spPr>
            <a:xfrm flipH="1">
              <a:off x="1226819" y="4455159"/>
              <a:ext cx="2580640" cy="0"/>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55" name="Прямая соединительная линия 54"/>
            <p:cNvCxnSpPr/>
            <p:nvPr/>
          </p:nvCxnSpPr>
          <p:spPr>
            <a:xfrm flipH="1">
              <a:off x="1176019" y="4465320"/>
              <a:ext cx="50800" cy="904239"/>
            </a:xfrm>
            <a:prstGeom prst="line">
              <a:avLst/>
            </a:prstGeom>
            <a:ln w="762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56" name="Полилиния 55"/>
            <p:cNvSpPr/>
            <p:nvPr/>
          </p:nvSpPr>
          <p:spPr>
            <a:xfrm>
              <a:off x="3817620" y="1823720"/>
              <a:ext cx="12701" cy="12701"/>
            </a:xfrm>
            <a:custGeom>
              <a:avLst/>
              <a:gdLst/>
              <a:ahLst/>
              <a:cxnLst/>
              <a:rect l="0" t="0" r="0" b="0"/>
              <a:pathLst>
                <a:path w="12701" h="12701">
                  <a:moveTo>
                    <a:pt x="0" y="0"/>
                  </a:moveTo>
                  <a:lnTo>
                    <a:pt x="12700" y="1270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grpSp>
          <p:nvGrpSpPr>
            <p:cNvPr id="63" name="Группа 62"/>
            <p:cNvGrpSpPr/>
            <p:nvPr/>
          </p:nvGrpSpPr>
          <p:grpSpPr>
            <a:xfrm>
              <a:off x="4721859" y="1823720"/>
              <a:ext cx="22861" cy="33020"/>
              <a:chOff x="4721859" y="1823720"/>
              <a:chExt cx="22861" cy="33020"/>
            </a:xfrm>
          </p:grpSpPr>
          <p:sp>
            <p:nvSpPr>
              <p:cNvPr id="57" name="Полилиния 56"/>
              <p:cNvSpPr/>
              <p:nvPr/>
            </p:nvSpPr>
            <p:spPr>
              <a:xfrm>
                <a:off x="4732019" y="1844039"/>
                <a:ext cx="12701" cy="12701"/>
              </a:xfrm>
              <a:custGeom>
                <a:avLst/>
                <a:gdLst/>
                <a:ahLst/>
                <a:cxnLst/>
                <a:rect l="0" t="0" r="0" b="0"/>
                <a:pathLst>
                  <a:path w="12701" h="12701">
                    <a:moveTo>
                      <a:pt x="0" y="0"/>
                    </a:moveTo>
                    <a:lnTo>
                      <a:pt x="12700" y="1270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58" name="Полилиния 57"/>
              <p:cNvSpPr/>
              <p:nvPr/>
            </p:nvSpPr>
            <p:spPr>
              <a:xfrm>
                <a:off x="4721859" y="1823720"/>
                <a:ext cx="12701" cy="12701"/>
              </a:xfrm>
              <a:custGeom>
                <a:avLst/>
                <a:gdLst/>
                <a:ahLst/>
                <a:cxnLst/>
                <a:rect l="0" t="0" r="0" b="0"/>
                <a:pathLst>
                  <a:path w="12701" h="12701">
                    <a:moveTo>
                      <a:pt x="0" y="0"/>
                    </a:moveTo>
                    <a:lnTo>
                      <a:pt x="12700" y="1270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59" name="Полилиния 58"/>
              <p:cNvSpPr/>
              <p:nvPr/>
            </p:nvSpPr>
            <p:spPr>
              <a:xfrm>
                <a:off x="4721859" y="1823720"/>
                <a:ext cx="12701" cy="12701"/>
              </a:xfrm>
              <a:custGeom>
                <a:avLst/>
                <a:gdLst/>
                <a:ahLst/>
                <a:cxnLst/>
                <a:rect l="0" t="0" r="0" b="0"/>
                <a:pathLst>
                  <a:path w="12701" h="12701">
                    <a:moveTo>
                      <a:pt x="0" y="0"/>
                    </a:moveTo>
                    <a:lnTo>
                      <a:pt x="12700" y="1270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60" name="Полилиния 59"/>
              <p:cNvSpPr/>
              <p:nvPr/>
            </p:nvSpPr>
            <p:spPr>
              <a:xfrm>
                <a:off x="4721859" y="1823720"/>
                <a:ext cx="12701" cy="12701"/>
              </a:xfrm>
              <a:custGeom>
                <a:avLst/>
                <a:gdLst/>
                <a:ahLst/>
                <a:cxnLst/>
                <a:rect l="0" t="0" r="0" b="0"/>
                <a:pathLst>
                  <a:path w="12701" h="12701">
                    <a:moveTo>
                      <a:pt x="0" y="0"/>
                    </a:moveTo>
                    <a:lnTo>
                      <a:pt x="12700" y="1270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61" name="Полилиния 60"/>
              <p:cNvSpPr/>
              <p:nvPr/>
            </p:nvSpPr>
            <p:spPr>
              <a:xfrm>
                <a:off x="4721859" y="1823720"/>
                <a:ext cx="12701" cy="12701"/>
              </a:xfrm>
              <a:custGeom>
                <a:avLst/>
                <a:gdLst/>
                <a:ahLst/>
                <a:cxnLst/>
                <a:rect l="0" t="0" r="0" b="0"/>
                <a:pathLst>
                  <a:path w="12701" h="12701">
                    <a:moveTo>
                      <a:pt x="0" y="0"/>
                    </a:moveTo>
                    <a:lnTo>
                      <a:pt x="12700" y="1270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62" name="Полилиния 61"/>
              <p:cNvSpPr/>
              <p:nvPr/>
            </p:nvSpPr>
            <p:spPr>
              <a:xfrm>
                <a:off x="4721859" y="1823720"/>
                <a:ext cx="12701" cy="12701"/>
              </a:xfrm>
              <a:custGeom>
                <a:avLst/>
                <a:gdLst/>
                <a:ahLst/>
                <a:cxnLst/>
                <a:rect l="0" t="0" r="0" b="0"/>
                <a:pathLst>
                  <a:path w="12701" h="12701">
                    <a:moveTo>
                      <a:pt x="0" y="0"/>
                    </a:moveTo>
                    <a:lnTo>
                      <a:pt x="12700" y="1270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grpSp>
        <p:grpSp>
          <p:nvGrpSpPr>
            <p:cNvPr id="69" name="Группа 68"/>
            <p:cNvGrpSpPr/>
            <p:nvPr/>
          </p:nvGrpSpPr>
          <p:grpSpPr>
            <a:xfrm>
              <a:off x="3837940" y="1823720"/>
              <a:ext cx="12701" cy="12701"/>
              <a:chOff x="3837940" y="1823720"/>
              <a:chExt cx="12701" cy="12701"/>
            </a:xfrm>
          </p:grpSpPr>
          <p:sp>
            <p:nvSpPr>
              <p:cNvPr id="64" name="Полилиния 63"/>
              <p:cNvSpPr/>
              <p:nvPr/>
            </p:nvSpPr>
            <p:spPr>
              <a:xfrm>
                <a:off x="3837940" y="1823720"/>
                <a:ext cx="12701" cy="12701"/>
              </a:xfrm>
              <a:custGeom>
                <a:avLst/>
                <a:gdLst/>
                <a:ahLst/>
                <a:cxnLst/>
                <a:rect l="0" t="0" r="0" b="0"/>
                <a:pathLst>
                  <a:path w="12701" h="12701">
                    <a:moveTo>
                      <a:pt x="0" y="0"/>
                    </a:moveTo>
                    <a:lnTo>
                      <a:pt x="12700" y="1270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65" name="Полилиния 64"/>
              <p:cNvSpPr/>
              <p:nvPr/>
            </p:nvSpPr>
            <p:spPr>
              <a:xfrm>
                <a:off x="3837940" y="1823720"/>
                <a:ext cx="12701" cy="12701"/>
              </a:xfrm>
              <a:custGeom>
                <a:avLst/>
                <a:gdLst/>
                <a:ahLst/>
                <a:cxnLst/>
                <a:rect l="0" t="0" r="0" b="0"/>
                <a:pathLst>
                  <a:path w="12701" h="12701">
                    <a:moveTo>
                      <a:pt x="0" y="0"/>
                    </a:moveTo>
                    <a:lnTo>
                      <a:pt x="12700" y="1270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66" name="Полилиния 65"/>
              <p:cNvSpPr/>
              <p:nvPr/>
            </p:nvSpPr>
            <p:spPr>
              <a:xfrm>
                <a:off x="3837940" y="1823720"/>
                <a:ext cx="12701" cy="12701"/>
              </a:xfrm>
              <a:custGeom>
                <a:avLst/>
                <a:gdLst/>
                <a:ahLst/>
                <a:cxnLst/>
                <a:rect l="0" t="0" r="0" b="0"/>
                <a:pathLst>
                  <a:path w="12701" h="12701">
                    <a:moveTo>
                      <a:pt x="0" y="0"/>
                    </a:moveTo>
                    <a:lnTo>
                      <a:pt x="12700" y="1270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67" name="Полилиния 66"/>
              <p:cNvSpPr/>
              <p:nvPr/>
            </p:nvSpPr>
            <p:spPr>
              <a:xfrm>
                <a:off x="3837940" y="1823720"/>
                <a:ext cx="12701" cy="12701"/>
              </a:xfrm>
              <a:custGeom>
                <a:avLst/>
                <a:gdLst/>
                <a:ahLst/>
                <a:cxnLst/>
                <a:rect l="0" t="0" r="0" b="0"/>
                <a:pathLst>
                  <a:path w="12701" h="12701">
                    <a:moveTo>
                      <a:pt x="0" y="0"/>
                    </a:moveTo>
                    <a:lnTo>
                      <a:pt x="12700" y="1270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68" name="Полилиния 67"/>
              <p:cNvSpPr/>
              <p:nvPr/>
            </p:nvSpPr>
            <p:spPr>
              <a:xfrm>
                <a:off x="3837940" y="1823720"/>
                <a:ext cx="12701" cy="12701"/>
              </a:xfrm>
              <a:custGeom>
                <a:avLst/>
                <a:gdLst/>
                <a:ahLst/>
                <a:cxnLst/>
                <a:rect l="0" t="0" r="0" b="0"/>
                <a:pathLst>
                  <a:path w="12701" h="12701">
                    <a:moveTo>
                      <a:pt x="0" y="0"/>
                    </a:moveTo>
                    <a:lnTo>
                      <a:pt x="12700" y="1270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grpSp>
        <p:sp>
          <p:nvSpPr>
            <p:cNvPr id="70" name="Полилиния 69"/>
            <p:cNvSpPr/>
            <p:nvPr/>
          </p:nvSpPr>
          <p:spPr>
            <a:xfrm>
              <a:off x="3655059" y="2717800"/>
              <a:ext cx="1503682" cy="467324"/>
            </a:xfrm>
            <a:custGeom>
              <a:avLst/>
              <a:gdLst/>
              <a:ahLst/>
              <a:cxnLst/>
              <a:rect l="0" t="0" r="0" b="0"/>
              <a:pathLst>
                <a:path w="1503682" h="467324">
                  <a:moveTo>
                    <a:pt x="0" y="20320"/>
                  </a:moveTo>
                  <a:lnTo>
                    <a:pt x="26593" y="59747"/>
                  </a:lnTo>
                  <a:lnTo>
                    <a:pt x="89145" y="120199"/>
                  </a:lnTo>
                  <a:lnTo>
                    <a:pt x="145096" y="176738"/>
                  </a:lnTo>
                  <a:lnTo>
                    <a:pt x="187349" y="234033"/>
                  </a:lnTo>
                  <a:lnTo>
                    <a:pt x="243210" y="293768"/>
                  </a:lnTo>
                  <a:lnTo>
                    <a:pt x="299965" y="342002"/>
                  </a:lnTo>
                  <a:lnTo>
                    <a:pt x="356068" y="382689"/>
                  </a:lnTo>
                  <a:lnTo>
                    <a:pt x="416602" y="409191"/>
                  </a:lnTo>
                  <a:lnTo>
                    <a:pt x="475407" y="418600"/>
                  </a:lnTo>
                  <a:lnTo>
                    <a:pt x="529171" y="432632"/>
                  </a:lnTo>
                  <a:lnTo>
                    <a:pt x="587832" y="441714"/>
                  </a:lnTo>
                  <a:lnTo>
                    <a:pt x="643599" y="447116"/>
                  </a:lnTo>
                  <a:lnTo>
                    <a:pt x="705559" y="455649"/>
                  </a:lnTo>
                  <a:lnTo>
                    <a:pt x="759966" y="456893"/>
                  </a:lnTo>
                  <a:lnTo>
                    <a:pt x="817876" y="460149"/>
                  </a:lnTo>
                  <a:lnTo>
                    <a:pt x="881202" y="466410"/>
                  </a:lnTo>
                  <a:lnTo>
                    <a:pt x="934852" y="467172"/>
                  </a:lnTo>
                  <a:lnTo>
                    <a:pt x="988933" y="467323"/>
                  </a:lnTo>
                  <a:lnTo>
                    <a:pt x="999085" y="463948"/>
                  </a:lnTo>
                  <a:lnTo>
                    <a:pt x="1022152" y="446404"/>
                  </a:lnTo>
                  <a:lnTo>
                    <a:pt x="1062664" y="432741"/>
                  </a:lnTo>
                  <a:lnTo>
                    <a:pt x="1122720" y="397971"/>
                  </a:lnTo>
                  <a:lnTo>
                    <a:pt x="1180909" y="350987"/>
                  </a:lnTo>
                  <a:lnTo>
                    <a:pt x="1223625" y="295363"/>
                  </a:lnTo>
                  <a:lnTo>
                    <a:pt x="1286512" y="237226"/>
                  </a:lnTo>
                  <a:lnTo>
                    <a:pt x="1312815" y="201893"/>
                  </a:lnTo>
                  <a:lnTo>
                    <a:pt x="1336073" y="162301"/>
                  </a:lnTo>
                  <a:lnTo>
                    <a:pt x="1372610" y="127262"/>
                  </a:lnTo>
                  <a:lnTo>
                    <a:pt x="1434668" y="78008"/>
                  </a:lnTo>
                  <a:lnTo>
                    <a:pt x="1490084" y="18317"/>
                  </a:lnTo>
                  <a:lnTo>
                    <a:pt x="1503681" y="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grpSp>
      <p:grpSp>
        <p:nvGrpSpPr>
          <p:cNvPr id="84" name="Группа 83"/>
          <p:cNvGrpSpPr/>
          <p:nvPr/>
        </p:nvGrpSpPr>
        <p:grpSpPr>
          <a:xfrm>
            <a:off x="2052320" y="1778000"/>
            <a:ext cx="83821" cy="73661"/>
            <a:chOff x="2052320" y="1778000"/>
            <a:chExt cx="83821" cy="73661"/>
          </a:xfrm>
        </p:grpSpPr>
        <p:sp>
          <p:nvSpPr>
            <p:cNvPr id="72" name="Полилиния 71"/>
            <p:cNvSpPr/>
            <p:nvPr/>
          </p:nvSpPr>
          <p:spPr>
            <a:xfrm>
              <a:off x="2082800" y="1838960"/>
              <a:ext cx="12701" cy="12701"/>
            </a:xfrm>
            <a:custGeom>
              <a:avLst/>
              <a:gdLst/>
              <a:ahLst/>
              <a:cxnLst/>
              <a:rect l="0" t="0" r="0" b="0"/>
              <a:pathLst>
                <a:path w="12701" h="12701">
                  <a:moveTo>
                    <a:pt x="0" y="0"/>
                  </a:moveTo>
                  <a:lnTo>
                    <a:pt x="12700" y="1270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73" name="Полилиния 72"/>
            <p:cNvSpPr/>
            <p:nvPr/>
          </p:nvSpPr>
          <p:spPr>
            <a:xfrm>
              <a:off x="2082800" y="1838960"/>
              <a:ext cx="12701" cy="12701"/>
            </a:xfrm>
            <a:custGeom>
              <a:avLst/>
              <a:gdLst/>
              <a:ahLst/>
              <a:cxnLst/>
              <a:rect l="0" t="0" r="0" b="0"/>
              <a:pathLst>
                <a:path w="12701" h="12701">
                  <a:moveTo>
                    <a:pt x="0" y="0"/>
                  </a:moveTo>
                  <a:lnTo>
                    <a:pt x="12700" y="1270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74" name="Полилиния 73"/>
            <p:cNvSpPr/>
            <p:nvPr/>
          </p:nvSpPr>
          <p:spPr>
            <a:xfrm>
              <a:off x="2082800" y="1818639"/>
              <a:ext cx="1" cy="10162"/>
            </a:xfrm>
            <a:custGeom>
              <a:avLst/>
              <a:gdLst/>
              <a:ahLst/>
              <a:cxnLst/>
              <a:rect l="0" t="0" r="0" b="0"/>
              <a:pathLst>
                <a:path w="1" h="10162">
                  <a:moveTo>
                    <a:pt x="0" y="10161"/>
                  </a:moveTo>
                  <a:lnTo>
                    <a:pt x="0" y="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75" name="Полилиния 74"/>
            <p:cNvSpPr/>
            <p:nvPr/>
          </p:nvSpPr>
          <p:spPr>
            <a:xfrm>
              <a:off x="2082800" y="1778000"/>
              <a:ext cx="1" cy="10161"/>
            </a:xfrm>
            <a:custGeom>
              <a:avLst/>
              <a:gdLst/>
              <a:ahLst/>
              <a:cxnLst/>
              <a:rect l="0" t="0" r="0" b="0"/>
              <a:pathLst>
                <a:path w="1" h="10161">
                  <a:moveTo>
                    <a:pt x="0" y="10160"/>
                  </a:moveTo>
                  <a:lnTo>
                    <a:pt x="0" y="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76" name="Полилиния 75"/>
            <p:cNvSpPr/>
            <p:nvPr/>
          </p:nvSpPr>
          <p:spPr>
            <a:xfrm>
              <a:off x="2123439" y="1778000"/>
              <a:ext cx="1" cy="10161"/>
            </a:xfrm>
            <a:custGeom>
              <a:avLst/>
              <a:gdLst/>
              <a:ahLst/>
              <a:cxnLst/>
              <a:rect l="0" t="0" r="0" b="0"/>
              <a:pathLst>
                <a:path w="1" h="10161">
                  <a:moveTo>
                    <a:pt x="0" y="0"/>
                  </a:moveTo>
                  <a:lnTo>
                    <a:pt x="0" y="1016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77" name="Полилиния 76"/>
            <p:cNvSpPr/>
            <p:nvPr/>
          </p:nvSpPr>
          <p:spPr>
            <a:xfrm>
              <a:off x="2123439" y="1788160"/>
              <a:ext cx="1" cy="10161"/>
            </a:xfrm>
            <a:custGeom>
              <a:avLst/>
              <a:gdLst/>
              <a:ahLst/>
              <a:cxnLst/>
              <a:rect l="0" t="0" r="0" b="0"/>
              <a:pathLst>
                <a:path w="1" h="10161">
                  <a:moveTo>
                    <a:pt x="0" y="0"/>
                  </a:moveTo>
                  <a:lnTo>
                    <a:pt x="0" y="1016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78" name="Полилиния 77"/>
            <p:cNvSpPr/>
            <p:nvPr/>
          </p:nvSpPr>
          <p:spPr>
            <a:xfrm>
              <a:off x="2082800" y="1818639"/>
              <a:ext cx="12701" cy="12701"/>
            </a:xfrm>
            <a:custGeom>
              <a:avLst/>
              <a:gdLst/>
              <a:ahLst/>
              <a:cxnLst/>
              <a:rect l="0" t="0" r="0" b="0"/>
              <a:pathLst>
                <a:path w="12701" h="12701">
                  <a:moveTo>
                    <a:pt x="0" y="0"/>
                  </a:moveTo>
                  <a:lnTo>
                    <a:pt x="12700" y="1270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79" name="Полилиния 78"/>
            <p:cNvSpPr/>
            <p:nvPr/>
          </p:nvSpPr>
          <p:spPr>
            <a:xfrm>
              <a:off x="2052320" y="1838960"/>
              <a:ext cx="12701" cy="12701"/>
            </a:xfrm>
            <a:custGeom>
              <a:avLst/>
              <a:gdLst/>
              <a:ahLst/>
              <a:cxnLst/>
              <a:rect l="0" t="0" r="0" b="0"/>
              <a:pathLst>
                <a:path w="12701" h="12701">
                  <a:moveTo>
                    <a:pt x="0" y="0"/>
                  </a:moveTo>
                  <a:lnTo>
                    <a:pt x="12700" y="1270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80" name="Полилиния 79"/>
            <p:cNvSpPr/>
            <p:nvPr/>
          </p:nvSpPr>
          <p:spPr>
            <a:xfrm>
              <a:off x="2052320" y="1838960"/>
              <a:ext cx="12701" cy="12701"/>
            </a:xfrm>
            <a:custGeom>
              <a:avLst/>
              <a:gdLst/>
              <a:ahLst/>
              <a:cxnLst/>
              <a:rect l="0" t="0" r="0" b="0"/>
              <a:pathLst>
                <a:path w="12701" h="12701">
                  <a:moveTo>
                    <a:pt x="0" y="0"/>
                  </a:moveTo>
                  <a:lnTo>
                    <a:pt x="12700" y="1270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81" name="Полилиния 80"/>
            <p:cNvSpPr/>
            <p:nvPr/>
          </p:nvSpPr>
          <p:spPr>
            <a:xfrm>
              <a:off x="2052320" y="1808479"/>
              <a:ext cx="12701" cy="12701"/>
            </a:xfrm>
            <a:custGeom>
              <a:avLst/>
              <a:gdLst/>
              <a:ahLst/>
              <a:cxnLst/>
              <a:rect l="0" t="0" r="0" b="0"/>
              <a:pathLst>
                <a:path w="12701" h="12701">
                  <a:moveTo>
                    <a:pt x="0" y="0"/>
                  </a:moveTo>
                  <a:lnTo>
                    <a:pt x="12700" y="1270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82" name="Полилиния 81"/>
            <p:cNvSpPr/>
            <p:nvPr/>
          </p:nvSpPr>
          <p:spPr>
            <a:xfrm>
              <a:off x="2062479" y="1788160"/>
              <a:ext cx="10161" cy="1"/>
            </a:xfrm>
            <a:custGeom>
              <a:avLst/>
              <a:gdLst/>
              <a:ahLst/>
              <a:cxnLst/>
              <a:rect l="0" t="0" r="0" b="0"/>
              <a:pathLst>
                <a:path w="10161" h="1">
                  <a:moveTo>
                    <a:pt x="0" y="0"/>
                  </a:moveTo>
                  <a:lnTo>
                    <a:pt x="10160" y="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83" name="Полилиния 82"/>
            <p:cNvSpPr/>
            <p:nvPr/>
          </p:nvSpPr>
          <p:spPr>
            <a:xfrm>
              <a:off x="2123440" y="1818639"/>
              <a:ext cx="12701" cy="12701"/>
            </a:xfrm>
            <a:custGeom>
              <a:avLst/>
              <a:gdLst/>
              <a:ahLst/>
              <a:cxnLst/>
              <a:rect l="0" t="0" r="0" b="0"/>
              <a:pathLst>
                <a:path w="12701" h="12701">
                  <a:moveTo>
                    <a:pt x="0" y="0"/>
                  </a:moveTo>
                  <a:lnTo>
                    <a:pt x="12700" y="12700"/>
                  </a:lnTo>
                </a:path>
              </a:pathLst>
            </a:custGeom>
            <a:ln w="127000" cap="flat" cmpd="sng" algn="ctr">
              <a:solidFill>
                <a:srgbClr val="0000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6" name="Группа 5"/>
          <p:cNvGrpSpPr/>
          <p:nvPr/>
        </p:nvGrpSpPr>
        <p:grpSpPr>
          <a:xfrm>
            <a:off x="786130" y="2505455"/>
            <a:ext cx="8423020" cy="8434451"/>
            <a:chOff x="786130" y="2505455"/>
            <a:chExt cx="8423020" cy="8434451"/>
          </a:xfrm>
        </p:grpSpPr>
        <p:pic>
          <p:nvPicPr>
            <p:cNvPr id="2" name="Рисунок 1" descr="f16469a85e41517680be905df828226d.jpg"/>
            <p:cNvPicPr>
              <a:picLocks/>
            </p:cNvPicPr>
            <p:nvPr/>
          </p:nvPicPr>
          <p:blipFill>
            <a:blip r:embed="rId2" cstate="print"/>
            <a:stretch>
              <a:fillRect/>
            </a:stretch>
          </p:blipFill>
          <p:spPr>
            <a:xfrm rot="2409600">
              <a:off x="786130" y="2505455"/>
              <a:ext cx="8423020" cy="8434451"/>
            </a:xfrm>
            <a:prstGeom prst="rect">
              <a:avLst/>
            </a:prstGeom>
            <a:solidFill>
              <a:scrgbClr r="0" g="0" b="0">
                <a:alpha val="0"/>
              </a:scrgbClr>
            </a:solidFill>
          </p:spPr>
        </p:pic>
        <p:grpSp>
          <p:nvGrpSpPr>
            <p:cNvPr id="5" name="Группа 4"/>
            <p:cNvGrpSpPr/>
            <p:nvPr/>
          </p:nvGrpSpPr>
          <p:grpSpPr>
            <a:xfrm>
              <a:off x="3479800" y="2971800"/>
              <a:ext cx="2679701" cy="1485901"/>
              <a:chOff x="3479800" y="2971800"/>
              <a:chExt cx="2679701" cy="1485901"/>
            </a:xfrm>
          </p:grpSpPr>
          <p:sp>
            <p:nvSpPr>
              <p:cNvPr id="3" name="Полилиния 2"/>
              <p:cNvSpPr/>
              <p:nvPr/>
            </p:nvSpPr>
            <p:spPr>
              <a:xfrm>
                <a:off x="3479800" y="2971800"/>
                <a:ext cx="2679701" cy="1485901"/>
              </a:xfrm>
              <a:custGeom>
                <a:avLst/>
                <a:gdLst/>
                <a:ahLst/>
                <a:cxnLst/>
                <a:rect l="0" t="0" r="0" b="0"/>
                <a:pathLst>
                  <a:path w="2679701" h="1485901">
                    <a:moveTo>
                      <a:pt x="446616" y="0"/>
                    </a:moveTo>
                    <a:lnTo>
                      <a:pt x="2277555" y="0"/>
                    </a:lnTo>
                    <a:lnTo>
                      <a:pt x="2322407" y="5058"/>
                    </a:lnTo>
                    <a:lnTo>
                      <a:pt x="2402607" y="17283"/>
                    </a:lnTo>
                    <a:lnTo>
                      <a:pt x="2478627" y="42153"/>
                    </a:lnTo>
                    <a:lnTo>
                      <a:pt x="2514356" y="54377"/>
                    </a:lnTo>
                    <a:lnTo>
                      <a:pt x="2577072" y="89154"/>
                    </a:lnTo>
                    <a:lnTo>
                      <a:pt x="2621544" y="128777"/>
                    </a:lnTo>
                    <a:lnTo>
                      <a:pt x="2643970" y="151118"/>
                    </a:lnTo>
                    <a:lnTo>
                      <a:pt x="2666396" y="195590"/>
                    </a:lnTo>
                    <a:lnTo>
                      <a:pt x="2675139" y="220460"/>
                    </a:lnTo>
                    <a:lnTo>
                      <a:pt x="2675139" y="232685"/>
                    </a:lnTo>
                    <a:lnTo>
                      <a:pt x="2679700" y="247650"/>
                    </a:lnTo>
                    <a:lnTo>
                      <a:pt x="2679700" y="1238250"/>
                    </a:lnTo>
                    <a:lnTo>
                      <a:pt x="2675139" y="1250685"/>
                    </a:lnTo>
                    <a:lnTo>
                      <a:pt x="2675139" y="1263120"/>
                    </a:lnTo>
                    <a:lnTo>
                      <a:pt x="2666396" y="1287779"/>
                    </a:lnTo>
                    <a:lnTo>
                      <a:pt x="2643970" y="1332251"/>
                    </a:lnTo>
                    <a:lnTo>
                      <a:pt x="2599499" y="1374405"/>
                    </a:lnTo>
                    <a:lnTo>
                      <a:pt x="2577072" y="1394217"/>
                    </a:lnTo>
                    <a:lnTo>
                      <a:pt x="2514356" y="1428993"/>
                    </a:lnTo>
                    <a:lnTo>
                      <a:pt x="2442898" y="1453651"/>
                    </a:lnTo>
                    <a:lnTo>
                      <a:pt x="2402607" y="1466088"/>
                    </a:lnTo>
                    <a:lnTo>
                      <a:pt x="2322407" y="1478522"/>
                    </a:lnTo>
                    <a:lnTo>
                      <a:pt x="2277555" y="1483371"/>
                    </a:lnTo>
                    <a:lnTo>
                      <a:pt x="2255508" y="1483371"/>
                    </a:lnTo>
                    <a:lnTo>
                      <a:pt x="2233083" y="1485900"/>
                    </a:lnTo>
                    <a:lnTo>
                      <a:pt x="446616" y="1485900"/>
                    </a:lnTo>
                    <a:lnTo>
                      <a:pt x="419629" y="1483371"/>
                    </a:lnTo>
                    <a:lnTo>
                      <a:pt x="397583" y="1483371"/>
                    </a:lnTo>
                    <a:lnTo>
                      <a:pt x="352732" y="1478522"/>
                    </a:lnTo>
                    <a:lnTo>
                      <a:pt x="272530" y="1466088"/>
                    </a:lnTo>
                    <a:lnTo>
                      <a:pt x="196510" y="1441217"/>
                    </a:lnTo>
                    <a:lnTo>
                      <a:pt x="160782" y="1428993"/>
                    </a:lnTo>
                    <a:lnTo>
                      <a:pt x="98445" y="1394217"/>
                    </a:lnTo>
                    <a:lnTo>
                      <a:pt x="53594" y="1354593"/>
                    </a:lnTo>
                    <a:lnTo>
                      <a:pt x="31168" y="1332251"/>
                    </a:lnTo>
                    <a:lnTo>
                      <a:pt x="9122" y="1287779"/>
                    </a:lnTo>
                    <a:lnTo>
                      <a:pt x="0" y="1263120"/>
                    </a:lnTo>
                    <a:lnTo>
                      <a:pt x="0" y="220460"/>
                    </a:lnTo>
                    <a:lnTo>
                      <a:pt x="9122" y="195590"/>
                    </a:lnTo>
                    <a:lnTo>
                      <a:pt x="31168" y="151118"/>
                    </a:lnTo>
                    <a:lnTo>
                      <a:pt x="76019" y="108966"/>
                    </a:lnTo>
                    <a:lnTo>
                      <a:pt x="98445" y="89154"/>
                    </a:lnTo>
                    <a:lnTo>
                      <a:pt x="160782" y="54377"/>
                    </a:lnTo>
                    <a:lnTo>
                      <a:pt x="232241" y="29717"/>
                    </a:lnTo>
                    <a:lnTo>
                      <a:pt x="272530" y="17283"/>
                    </a:lnTo>
                    <a:lnTo>
                      <a:pt x="352732" y="5058"/>
                    </a:lnTo>
                    <a:lnTo>
                      <a:pt x="397583" y="0"/>
                    </a:lnTo>
                    <a:close/>
                  </a:path>
                </a:pathLst>
              </a:custGeom>
              <a:solidFill>
                <a:srgbClr val="FF00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4203700" y="3276600"/>
                <a:ext cx="1066800" cy="523220"/>
              </a:xfrm>
              <a:prstGeom prst="rect">
                <a:avLst/>
              </a:prstGeom>
              <a:noFill/>
            </p:spPr>
            <p:txBody>
              <a:bodyPr vert="horz" rtlCol="0">
                <a:spAutoFit/>
              </a:bodyPr>
              <a:lstStyle/>
              <a:p>
                <a:pPr algn="ctr"/>
                <a:r>
                  <a:rPr lang="ru-RU" sz="2800" b="1" smtClean="0">
                    <a:solidFill>
                      <a:srgbClr val="00FF00"/>
                    </a:solidFill>
                    <a:latin typeface="Arial Black - 48"/>
                  </a:rPr>
                  <a:t>М</a:t>
                </a:r>
                <a:endParaRPr lang="ru-RU" sz="2800" b="1">
                  <a:solidFill>
                    <a:srgbClr val="00FF00"/>
                  </a:solidFill>
                  <a:latin typeface="Arial Black - 48"/>
                </a:endParaRPr>
              </a:p>
            </p:txBody>
          </p:sp>
        </p:gr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Рисунок 1" descr="пришелец.png"/>
          <p:cNvPicPr>
            <a:picLocks/>
          </p:cNvPicPr>
          <p:nvPr/>
        </p:nvPicPr>
        <p:blipFill>
          <a:blip r:embed="rId2" cstate="print"/>
          <a:stretch>
            <a:fillRect/>
          </a:stretch>
        </p:blipFill>
        <p:spPr>
          <a:xfrm>
            <a:off x="2628900" y="-139700"/>
            <a:ext cx="4512309" cy="6425819"/>
          </a:xfrm>
          <a:prstGeom prst="rect">
            <a:avLst/>
          </a:prstGeom>
          <a:solidFill>
            <a:scrgbClr r="0" g="0" b="0">
              <a:alpha val="0"/>
            </a:scrgbClr>
          </a:solidFill>
        </p:spPr>
      </p:pic>
      <p:pic>
        <p:nvPicPr>
          <p:cNvPr id="3" name="Рисунок 2" descr="temp(2).png"/>
          <p:cNvPicPr>
            <a:picLocks/>
          </p:cNvPicPr>
          <p:nvPr/>
        </p:nvPicPr>
        <p:blipFill>
          <a:blip r:embed="rId3" cstate="print"/>
          <a:stretch>
            <a:fillRect/>
          </a:stretch>
        </p:blipFill>
        <p:spPr>
          <a:xfrm rot="18984000">
            <a:off x="1244600" y="2463800"/>
            <a:ext cx="2612135" cy="1645792"/>
          </a:xfrm>
          <a:prstGeom prst="rect">
            <a:avLst/>
          </a:prstGeom>
          <a:solidFill>
            <a:scrgbClr r="0" g="0" b="0">
              <a:alpha val="0"/>
            </a:scrgbClr>
          </a:solidFill>
        </p:spPr>
      </p:pic>
      <p:pic>
        <p:nvPicPr>
          <p:cNvPr id="4" name="Рисунок 3" descr="temp(2).png"/>
          <p:cNvPicPr>
            <a:picLocks/>
          </p:cNvPicPr>
          <p:nvPr/>
        </p:nvPicPr>
        <p:blipFill>
          <a:blip r:embed="rId4" cstate="print"/>
          <a:stretch>
            <a:fillRect/>
          </a:stretch>
        </p:blipFill>
        <p:spPr>
          <a:xfrm rot="1968000">
            <a:off x="6079109" y="2500883"/>
            <a:ext cx="2860039" cy="1808098"/>
          </a:xfrm>
          <a:prstGeom prst="rect">
            <a:avLst/>
          </a:prstGeom>
          <a:solidFill>
            <a:scrgbClr r="0" g="0" b="0">
              <a:alpha val="0"/>
            </a:scrgbClr>
          </a:solid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B6C1"/>
            </a:gs>
            <a:gs pos="100000">
              <a:srgbClr val="00BFFF"/>
            </a:gs>
          </a:gsLst>
          <a:lin ang="8100000" scaled="1"/>
          <a:tileRect/>
        </a:gradFill>
        <a:effectLst/>
      </p:bgPr>
    </p:bg>
    <p:spTree>
      <p:nvGrpSpPr>
        <p:cNvPr id="1" name=""/>
        <p:cNvGrpSpPr/>
        <p:nvPr/>
      </p:nvGrpSpPr>
      <p:grpSpPr>
        <a:xfrm>
          <a:off x="0" y="0"/>
          <a:ext cx="0" cy="0"/>
          <a:chOff x="0" y="0"/>
          <a:chExt cx="0" cy="0"/>
        </a:xfrm>
      </p:grpSpPr>
      <p:pic>
        <p:nvPicPr>
          <p:cNvPr id="2" name="Рисунок 1" descr="котята(1).jpg"/>
          <p:cNvPicPr>
            <a:picLocks/>
          </p:cNvPicPr>
          <p:nvPr/>
        </p:nvPicPr>
        <p:blipFill>
          <a:blip r:embed="rId5" cstate="print"/>
          <a:stretch>
            <a:fillRect/>
          </a:stretch>
        </p:blipFill>
        <p:spPr>
          <a:xfrm>
            <a:off x="76200" y="3886200"/>
            <a:ext cx="4008882" cy="2464307"/>
          </a:xfrm>
          <a:prstGeom prst="rect">
            <a:avLst/>
          </a:prstGeom>
          <a:solidFill>
            <a:scrgbClr r="0" g="0" b="0">
              <a:alpha val="0"/>
            </a:scrgbClr>
          </a:solidFill>
        </p:spPr>
      </p:pic>
      <p:grpSp>
        <p:nvGrpSpPr>
          <p:cNvPr id="7" name="Группа 6"/>
          <p:cNvGrpSpPr/>
          <p:nvPr/>
        </p:nvGrpSpPr>
        <p:grpSpPr>
          <a:xfrm>
            <a:off x="82002" y="121988"/>
            <a:ext cx="6718499" cy="4621113"/>
            <a:chOff x="82002" y="121988"/>
            <a:chExt cx="6718499" cy="4621113"/>
          </a:xfrm>
        </p:grpSpPr>
        <p:grpSp>
          <p:nvGrpSpPr>
            <p:cNvPr id="5" name="Группа 4"/>
            <p:cNvGrpSpPr/>
            <p:nvPr/>
          </p:nvGrpSpPr>
          <p:grpSpPr>
            <a:xfrm>
              <a:off x="82002" y="121988"/>
              <a:ext cx="6718499" cy="4621113"/>
              <a:chOff x="82002" y="121988"/>
              <a:chExt cx="6718499" cy="4621113"/>
            </a:xfrm>
          </p:grpSpPr>
          <p:sp>
            <p:nvSpPr>
              <p:cNvPr id="3" name="Полилиния 2"/>
              <p:cNvSpPr/>
              <p:nvPr/>
            </p:nvSpPr>
            <p:spPr>
              <a:xfrm>
                <a:off x="82002" y="121988"/>
                <a:ext cx="6718499" cy="4621113"/>
              </a:xfrm>
              <a:custGeom>
                <a:avLst/>
                <a:gdLst/>
                <a:ahLst/>
                <a:cxnLst/>
                <a:rect l="0" t="0" r="0" b="0"/>
                <a:pathLst>
                  <a:path w="6718499" h="4621113">
                    <a:moveTo>
                      <a:pt x="7111" y="1841520"/>
                    </a:moveTo>
                    <a:lnTo>
                      <a:pt x="0" y="1756969"/>
                    </a:lnTo>
                    <a:lnTo>
                      <a:pt x="4444" y="1619818"/>
                    </a:lnTo>
                    <a:lnTo>
                      <a:pt x="26664" y="1505306"/>
                    </a:lnTo>
                    <a:lnTo>
                      <a:pt x="46218" y="1436066"/>
                    </a:lnTo>
                    <a:lnTo>
                      <a:pt x="79994" y="1344190"/>
                    </a:lnTo>
                    <a:lnTo>
                      <a:pt x="142210" y="1225684"/>
                    </a:lnTo>
                    <a:lnTo>
                      <a:pt x="205315" y="1129146"/>
                    </a:lnTo>
                    <a:lnTo>
                      <a:pt x="297750" y="1010638"/>
                    </a:lnTo>
                    <a:lnTo>
                      <a:pt x="409740" y="898789"/>
                    </a:lnTo>
                    <a:lnTo>
                      <a:pt x="527063" y="794263"/>
                    </a:lnTo>
                    <a:lnTo>
                      <a:pt x="684382" y="679086"/>
                    </a:lnTo>
                    <a:lnTo>
                      <a:pt x="831035" y="587874"/>
                    </a:lnTo>
                    <a:lnTo>
                      <a:pt x="1036351" y="478022"/>
                    </a:lnTo>
                    <a:lnTo>
                      <a:pt x="1243442" y="384148"/>
                    </a:lnTo>
                    <a:lnTo>
                      <a:pt x="1441647" y="306918"/>
                    </a:lnTo>
                    <a:lnTo>
                      <a:pt x="1741174" y="209052"/>
                    </a:lnTo>
                    <a:lnTo>
                      <a:pt x="2069145" y="129826"/>
                    </a:lnTo>
                    <a:lnTo>
                      <a:pt x="2317121" y="83221"/>
                    </a:lnTo>
                    <a:lnTo>
                      <a:pt x="2509993" y="53927"/>
                    </a:lnTo>
                    <a:lnTo>
                      <a:pt x="2751749" y="25965"/>
                    </a:lnTo>
                    <a:lnTo>
                      <a:pt x="3053055" y="4661"/>
                    </a:lnTo>
                    <a:lnTo>
                      <a:pt x="3221928" y="0"/>
                    </a:lnTo>
                    <a:lnTo>
                      <a:pt x="3521457" y="0"/>
                    </a:lnTo>
                    <a:lnTo>
                      <a:pt x="3725883" y="8655"/>
                    </a:lnTo>
                    <a:lnTo>
                      <a:pt x="4002302" y="30625"/>
                    </a:lnTo>
                    <a:lnTo>
                      <a:pt x="4249390" y="59254"/>
                    </a:lnTo>
                    <a:lnTo>
                      <a:pt x="4556917" y="110518"/>
                    </a:lnTo>
                    <a:lnTo>
                      <a:pt x="4791563" y="163778"/>
                    </a:lnTo>
                    <a:lnTo>
                      <a:pt x="4969325" y="209052"/>
                    </a:lnTo>
                    <a:lnTo>
                      <a:pt x="5187083" y="276294"/>
                    </a:lnTo>
                    <a:lnTo>
                      <a:pt x="5394175" y="350860"/>
                    </a:lnTo>
                    <a:lnTo>
                      <a:pt x="5529274" y="408117"/>
                    </a:lnTo>
                    <a:lnTo>
                      <a:pt x="5705258" y="488008"/>
                    </a:lnTo>
                    <a:lnTo>
                      <a:pt x="5888351" y="589206"/>
                    </a:lnTo>
                    <a:lnTo>
                      <a:pt x="6009230" y="662442"/>
                    </a:lnTo>
                    <a:lnTo>
                      <a:pt x="6116775" y="739670"/>
                    </a:lnTo>
                    <a:lnTo>
                      <a:pt x="6206545" y="808910"/>
                    </a:lnTo>
                    <a:lnTo>
                      <a:pt x="6308758" y="897458"/>
                    </a:lnTo>
                    <a:lnTo>
                      <a:pt x="6367419" y="956711"/>
                    </a:lnTo>
                    <a:lnTo>
                      <a:pt x="6450080" y="1046591"/>
                    </a:lnTo>
                    <a:lnTo>
                      <a:pt x="6502518" y="1115165"/>
                    </a:lnTo>
                    <a:lnTo>
                      <a:pt x="6564734" y="1207041"/>
                    </a:lnTo>
                    <a:lnTo>
                      <a:pt x="6607398" y="1281608"/>
                    </a:lnTo>
                    <a:lnTo>
                      <a:pt x="6645617" y="1366159"/>
                    </a:lnTo>
                    <a:lnTo>
                      <a:pt x="6677613" y="1452044"/>
                    </a:lnTo>
                    <a:lnTo>
                      <a:pt x="6695389" y="1513297"/>
                    </a:lnTo>
                    <a:lnTo>
                      <a:pt x="6711386" y="1606503"/>
                    </a:lnTo>
                    <a:lnTo>
                      <a:pt x="6717610" y="1664425"/>
                    </a:lnTo>
                    <a:lnTo>
                      <a:pt x="6718498" y="1779604"/>
                    </a:lnTo>
                    <a:lnTo>
                      <a:pt x="6713166" y="1844849"/>
                    </a:lnTo>
                    <a:lnTo>
                      <a:pt x="6695389" y="1938057"/>
                    </a:lnTo>
                    <a:lnTo>
                      <a:pt x="6670504" y="2025939"/>
                    </a:lnTo>
                    <a:lnTo>
                      <a:pt x="6615396" y="2155097"/>
                    </a:lnTo>
                    <a:lnTo>
                      <a:pt x="6542514" y="2283591"/>
                    </a:lnTo>
                    <a:lnTo>
                      <a:pt x="6448300" y="2409422"/>
                    </a:lnTo>
                    <a:lnTo>
                      <a:pt x="6313201" y="2553230"/>
                    </a:lnTo>
                    <a:lnTo>
                      <a:pt x="6204767" y="2649101"/>
                    </a:lnTo>
                    <a:lnTo>
                      <a:pt x="6075002" y="2745636"/>
                    </a:lnTo>
                    <a:lnTo>
                      <a:pt x="5918571" y="2847499"/>
                    </a:lnTo>
                    <a:lnTo>
                      <a:pt x="5740809" y="2947364"/>
                    </a:lnTo>
                    <a:lnTo>
                      <a:pt x="5585268" y="3021932"/>
                    </a:lnTo>
                    <a:lnTo>
                      <a:pt x="5426172" y="3090507"/>
                    </a:lnTo>
                    <a:lnTo>
                      <a:pt x="5243966" y="3159081"/>
                    </a:lnTo>
                    <a:lnTo>
                      <a:pt x="5104424" y="3205683"/>
                    </a:lnTo>
                    <a:lnTo>
                      <a:pt x="4950660" y="3250291"/>
                    </a:lnTo>
                    <a:lnTo>
                      <a:pt x="4761343" y="3299558"/>
                    </a:lnTo>
                    <a:lnTo>
                      <a:pt x="4609357" y="3332846"/>
                    </a:lnTo>
                    <a:lnTo>
                      <a:pt x="4412931" y="3367465"/>
                    </a:lnTo>
                    <a:lnTo>
                      <a:pt x="4257389" y="3389437"/>
                    </a:lnTo>
                    <a:lnTo>
                      <a:pt x="4345382" y="3379451"/>
                    </a:lnTo>
                    <a:lnTo>
                      <a:pt x="4471593" y="3372126"/>
                    </a:lnTo>
                    <a:lnTo>
                      <a:pt x="4604913" y="3370129"/>
                    </a:lnTo>
                    <a:lnTo>
                      <a:pt x="4718680" y="3372126"/>
                    </a:lnTo>
                    <a:lnTo>
                      <a:pt x="4847558" y="3379451"/>
                    </a:lnTo>
                    <a:lnTo>
                      <a:pt x="5036873" y="3404084"/>
                    </a:lnTo>
                    <a:lnTo>
                      <a:pt x="5187083" y="3431380"/>
                    </a:lnTo>
                    <a:lnTo>
                      <a:pt x="5387954" y="3490633"/>
                    </a:lnTo>
                    <a:lnTo>
                      <a:pt x="5498165" y="3542563"/>
                    </a:lnTo>
                    <a:lnTo>
                      <a:pt x="5572825" y="3602482"/>
                    </a:lnTo>
                    <a:lnTo>
                      <a:pt x="5594157" y="3632443"/>
                    </a:lnTo>
                    <a:lnTo>
                      <a:pt x="5602156" y="3653081"/>
                    </a:lnTo>
                    <a:lnTo>
                      <a:pt x="5606601" y="3683706"/>
                    </a:lnTo>
                    <a:lnTo>
                      <a:pt x="5588823" y="3738300"/>
                    </a:lnTo>
                    <a:lnTo>
                      <a:pt x="5538161" y="3794891"/>
                    </a:lnTo>
                    <a:lnTo>
                      <a:pt x="5498165" y="3820191"/>
                    </a:lnTo>
                    <a:lnTo>
                      <a:pt x="5396841" y="3869456"/>
                    </a:lnTo>
                    <a:lnTo>
                      <a:pt x="5252854" y="3915395"/>
                    </a:lnTo>
                    <a:lnTo>
                      <a:pt x="5099091" y="3949351"/>
                    </a:lnTo>
                    <a:lnTo>
                      <a:pt x="4950660" y="3971986"/>
                    </a:lnTo>
                    <a:lnTo>
                      <a:pt x="4836004" y="3978643"/>
                    </a:lnTo>
                    <a:lnTo>
                      <a:pt x="4599581" y="3984635"/>
                    </a:lnTo>
                    <a:lnTo>
                      <a:pt x="4778231" y="3988629"/>
                    </a:lnTo>
                    <a:lnTo>
                      <a:pt x="4976435" y="4005274"/>
                    </a:lnTo>
                    <a:lnTo>
                      <a:pt x="5163085" y="4047218"/>
                    </a:lnTo>
                    <a:lnTo>
                      <a:pt x="5257298" y="4087829"/>
                    </a:lnTo>
                    <a:lnTo>
                      <a:pt x="5273297" y="4103143"/>
                    </a:lnTo>
                    <a:lnTo>
                      <a:pt x="5288407" y="4123781"/>
                    </a:lnTo>
                    <a:lnTo>
                      <a:pt x="5292851" y="4135099"/>
                    </a:lnTo>
                    <a:lnTo>
                      <a:pt x="5292851" y="4147748"/>
                    </a:lnTo>
                    <a:lnTo>
                      <a:pt x="5281295" y="4176377"/>
                    </a:lnTo>
                    <a:lnTo>
                      <a:pt x="5255521" y="4197016"/>
                    </a:lnTo>
                    <a:lnTo>
                      <a:pt x="5219081" y="4218319"/>
                    </a:lnTo>
                    <a:lnTo>
                      <a:pt x="5095535" y="4258932"/>
                    </a:lnTo>
                    <a:lnTo>
                      <a:pt x="4935550" y="4287561"/>
                    </a:lnTo>
                    <a:lnTo>
                      <a:pt x="4809339" y="4302874"/>
                    </a:lnTo>
                    <a:lnTo>
                      <a:pt x="4646688" y="4309532"/>
                    </a:lnTo>
                    <a:lnTo>
                      <a:pt x="4735569" y="4316855"/>
                    </a:lnTo>
                    <a:lnTo>
                      <a:pt x="4883111" y="4345481"/>
                    </a:lnTo>
                    <a:lnTo>
                      <a:pt x="4962214" y="4377440"/>
                    </a:lnTo>
                    <a:lnTo>
                      <a:pt x="5006655" y="4404737"/>
                    </a:lnTo>
                    <a:lnTo>
                      <a:pt x="5032430" y="4438025"/>
                    </a:lnTo>
                    <a:lnTo>
                      <a:pt x="5040429" y="4461991"/>
                    </a:lnTo>
                    <a:lnTo>
                      <a:pt x="5036873" y="4484628"/>
                    </a:lnTo>
                    <a:lnTo>
                      <a:pt x="5027097" y="4506599"/>
                    </a:lnTo>
                    <a:lnTo>
                      <a:pt x="4982657" y="4548543"/>
                    </a:lnTo>
                    <a:lnTo>
                      <a:pt x="4939994" y="4568515"/>
                    </a:lnTo>
                    <a:lnTo>
                      <a:pt x="4844891" y="4601138"/>
                    </a:lnTo>
                    <a:lnTo>
                      <a:pt x="4719569" y="4621112"/>
                    </a:lnTo>
                    <a:lnTo>
                      <a:pt x="4524921" y="4621112"/>
                    </a:lnTo>
                    <a:lnTo>
                      <a:pt x="4386267" y="4599806"/>
                    </a:lnTo>
                    <a:lnTo>
                      <a:pt x="4280498" y="4563856"/>
                    </a:lnTo>
                    <a:lnTo>
                      <a:pt x="4221837" y="4524574"/>
                    </a:lnTo>
                    <a:lnTo>
                      <a:pt x="4203172" y="4497944"/>
                    </a:lnTo>
                    <a:lnTo>
                      <a:pt x="4196950" y="4480634"/>
                    </a:lnTo>
                    <a:lnTo>
                      <a:pt x="4196950" y="4457333"/>
                    </a:lnTo>
                    <a:lnTo>
                      <a:pt x="4201395" y="4443350"/>
                    </a:lnTo>
                    <a:lnTo>
                      <a:pt x="4214726" y="4422047"/>
                    </a:lnTo>
                    <a:lnTo>
                      <a:pt x="4241391" y="4398079"/>
                    </a:lnTo>
                    <a:lnTo>
                      <a:pt x="4296497" y="4366120"/>
                    </a:lnTo>
                    <a:lnTo>
                      <a:pt x="4379156" y="4338826"/>
                    </a:lnTo>
                    <a:lnTo>
                      <a:pt x="4537365" y="4314857"/>
                    </a:lnTo>
                    <a:lnTo>
                      <a:pt x="4646688" y="4309532"/>
                    </a:lnTo>
                    <a:lnTo>
                      <a:pt x="4464482" y="4294885"/>
                    </a:lnTo>
                    <a:lnTo>
                      <a:pt x="4309829" y="4275577"/>
                    </a:lnTo>
                    <a:lnTo>
                      <a:pt x="4154287" y="4238294"/>
                    </a:lnTo>
                    <a:lnTo>
                      <a:pt x="4098293" y="4214992"/>
                    </a:lnTo>
                    <a:lnTo>
                      <a:pt x="4061851" y="4191689"/>
                    </a:lnTo>
                    <a:lnTo>
                      <a:pt x="4041409" y="4169053"/>
                    </a:lnTo>
                    <a:lnTo>
                      <a:pt x="4034299" y="4147748"/>
                    </a:lnTo>
                    <a:lnTo>
                      <a:pt x="4038742" y="4120453"/>
                    </a:lnTo>
                    <a:lnTo>
                      <a:pt x="4061851" y="4097151"/>
                    </a:lnTo>
                    <a:lnTo>
                      <a:pt x="4094738" y="4075845"/>
                    </a:lnTo>
                    <a:lnTo>
                      <a:pt x="4136512" y="4056537"/>
                    </a:lnTo>
                    <a:lnTo>
                      <a:pt x="4262722" y="4019921"/>
                    </a:lnTo>
                    <a:lnTo>
                      <a:pt x="4369379" y="4003943"/>
                    </a:lnTo>
                    <a:lnTo>
                      <a:pt x="4599581" y="3984635"/>
                    </a:lnTo>
                    <a:lnTo>
                      <a:pt x="4249390" y="3979974"/>
                    </a:lnTo>
                    <a:lnTo>
                      <a:pt x="4076073" y="3958005"/>
                    </a:lnTo>
                    <a:lnTo>
                      <a:pt x="3908978" y="3927379"/>
                    </a:lnTo>
                    <a:lnTo>
                      <a:pt x="3709883" y="3867460"/>
                    </a:lnTo>
                    <a:lnTo>
                      <a:pt x="3586339" y="3804213"/>
                    </a:lnTo>
                    <a:lnTo>
                      <a:pt x="3544565" y="3770257"/>
                    </a:lnTo>
                    <a:lnTo>
                      <a:pt x="3524123" y="3744957"/>
                    </a:lnTo>
                    <a:lnTo>
                      <a:pt x="3507236" y="3712336"/>
                    </a:lnTo>
                    <a:lnTo>
                      <a:pt x="3501014" y="3683042"/>
                    </a:lnTo>
                    <a:lnTo>
                      <a:pt x="3508125" y="3646423"/>
                    </a:lnTo>
                    <a:lnTo>
                      <a:pt x="3530345" y="3609141"/>
                    </a:lnTo>
                    <a:lnTo>
                      <a:pt x="3566786" y="3571857"/>
                    </a:lnTo>
                    <a:lnTo>
                      <a:pt x="3697440" y="3499288"/>
                    </a:lnTo>
                    <a:lnTo>
                      <a:pt x="3849426" y="3455347"/>
                    </a:lnTo>
                    <a:lnTo>
                      <a:pt x="4017412" y="3424723"/>
                    </a:lnTo>
                    <a:lnTo>
                      <a:pt x="4343604" y="3376787"/>
                    </a:lnTo>
                    <a:lnTo>
                      <a:pt x="4132067" y="3407411"/>
                    </a:lnTo>
                    <a:lnTo>
                      <a:pt x="3949863" y="3429383"/>
                    </a:lnTo>
                    <a:lnTo>
                      <a:pt x="3717883" y="3446691"/>
                    </a:lnTo>
                    <a:lnTo>
                      <a:pt x="3637002" y="3451353"/>
                    </a:lnTo>
                    <a:lnTo>
                      <a:pt x="3480572" y="3455347"/>
                    </a:lnTo>
                    <a:lnTo>
                      <a:pt x="3203264" y="3455347"/>
                    </a:lnTo>
                    <a:lnTo>
                      <a:pt x="2992615" y="3446691"/>
                    </a:lnTo>
                    <a:lnTo>
                      <a:pt x="2797968" y="3432711"/>
                    </a:lnTo>
                    <a:lnTo>
                      <a:pt x="2669980" y="3420062"/>
                    </a:lnTo>
                    <a:lnTo>
                      <a:pt x="2530436" y="3402751"/>
                    </a:lnTo>
                    <a:lnTo>
                      <a:pt x="2402448" y="3385443"/>
                    </a:lnTo>
                    <a:lnTo>
                      <a:pt x="2280681" y="3365468"/>
                    </a:lnTo>
                    <a:lnTo>
                      <a:pt x="2183801" y="3348159"/>
                    </a:lnTo>
                    <a:lnTo>
                      <a:pt x="2069145" y="3324191"/>
                    </a:lnTo>
                    <a:lnTo>
                      <a:pt x="1902938" y="3286241"/>
                    </a:lnTo>
                    <a:lnTo>
                      <a:pt x="1695846" y="3230316"/>
                    </a:lnTo>
                    <a:lnTo>
                      <a:pt x="1525195" y="3177723"/>
                    </a:lnTo>
                    <a:lnTo>
                      <a:pt x="1339434" y="3108481"/>
                    </a:lnTo>
                    <a:lnTo>
                      <a:pt x="1224777" y="3061213"/>
                    </a:lnTo>
                    <a:lnTo>
                      <a:pt x="1108343" y="3011281"/>
                    </a:lnTo>
                    <a:lnTo>
                      <a:pt x="988355" y="2952025"/>
                    </a:lnTo>
                    <a:lnTo>
                      <a:pt x="860367" y="2884782"/>
                    </a:lnTo>
                    <a:lnTo>
                      <a:pt x="720823" y="2798233"/>
                    </a:lnTo>
                    <a:lnTo>
                      <a:pt x="592835" y="2709019"/>
                    </a:lnTo>
                    <a:lnTo>
                      <a:pt x="482623" y="2621803"/>
                    </a:lnTo>
                    <a:lnTo>
                      <a:pt x="343080" y="2490647"/>
                    </a:lnTo>
                    <a:lnTo>
                      <a:pt x="263087" y="2398770"/>
                    </a:lnTo>
                    <a:lnTo>
                      <a:pt x="200871" y="2317546"/>
                    </a:lnTo>
                    <a:lnTo>
                      <a:pt x="152875" y="2244311"/>
                    </a:lnTo>
                    <a:lnTo>
                      <a:pt x="89770" y="2131131"/>
                    </a:lnTo>
                    <a:lnTo>
                      <a:pt x="43552" y="2010627"/>
                    </a:lnTo>
                    <a:lnTo>
                      <a:pt x="26664" y="1945381"/>
                    </a:lnTo>
                    <a:close/>
                  </a:path>
                </a:pathLst>
              </a:custGeom>
              <a:solidFill>
                <a:srgbClr val="FFE8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435100" y="876300"/>
                <a:ext cx="3887317" cy="923330"/>
              </a:xfrm>
              <a:prstGeom prst="rect">
                <a:avLst/>
              </a:prstGeom>
              <a:noFill/>
            </p:spPr>
            <p:txBody>
              <a:bodyPr vert="horz" rtlCol="0">
                <a:spAutoFit/>
              </a:bodyPr>
              <a:lstStyle/>
              <a:p>
                <a:r>
                  <a:rPr lang="ru-RU" smtClean="0">
                    <a:solidFill>
                      <a:srgbClr val="FF0000"/>
                    </a:solidFill>
                    <a:latin typeface="Arial - 30"/>
                  </a:rPr>
                  <a:t>На заборе рыжий кот ​Греет лапки и живот. ​Он позвал еще кота ​И теперь их стало.. </a:t>
                </a:r>
                <a:endParaRPr lang="ru-RU">
                  <a:solidFill>
                    <a:srgbClr val="FF0000"/>
                  </a:solidFill>
                  <a:latin typeface="Arial - 30"/>
                </a:endParaRPr>
              </a:p>
            </p:txBody>
          </p:sp>
        </p:grpSp>
        <p:pic>
          <p:nvPicPr>
            <p:cNvPr id="6" name="_storage_free_6076d68b3e4d1663171236_pitch.mp3">
              <a:hlinkClick r:id="" action="ppaction://media"/>
            </p:cNvPr>
            <p:cNvPicPr>
              <a:picLocks noRot="1" noChangeAspect="1"/>
            </p:cNvPicPr>
            <p:nvPr>
              <a:audioFile r:link="rId3"/>
            </p:nvPr>
          </p:nvPicPr>
          <p:blipFill>
            <a:blip r:embed="rId6" cstate="print"/>
            <a:stretch>
              <a:fillRect/>
            </a:stretch>
          </p:blipFill>
          <p:spPr>
            <a:xfrm>
              <a:off x="82002" y="4605940"/>
              <a:ext cx="137160" cy="137160"/>
            </a:xfrm>
            <a:prstGeom prst="rect">
              <a:avLst/>
            </a:prstGeom>
          </p:spPr>
        </p:pic>
      </p:grpSp>
      <p:grpSp>
        <p:nvGrpSpPr>
          <p:cNvPr id="30" name="Группа 29"/>
          <p:cNvGrpSpPr/>
          <p:nvPr/>
        </p:nvGrpSpPr>
        <p:grpSpPr>
          <a:xfrm>
            <a:off x="7408418" y="3098800"/>
            <a:ext cx="1151661" cy="3158236"/>
            <a:chOff x="7408418" y="3098800"/>
            <a:chExt cx="1151661" cy="3158236"/>
          </a:xfrm>
        </p:grpSpPr>
        <p:sp>
          <p:nvSpPr>
            <p:cNvPr id="8" name="TextBox 7"/>
            <p:cNvSpPr txBox="1"/>
            <p:nvPr/>
          </p:nvSpPr>
          <p:spPr>
            <a:xfrm>
              <a:off x="8140700" y="3098800"/>
              <a:ext cx="381279" cy="415498"/>
            </a:xfrm>
            <a:prstGeom prst="rect">
              <a:avLst/>
            </a:prstGeom>
            <a:noFill/>
          </p:spPr>
          <p:txBody>
            <a:bodyPr vert="horz" rtlCol="0">
              <a:spAutoFit/>
            </a:bodyPr>
            <a:lstStyle/>
            <a:p>
              <a:r>
                <a:rPr lang="ru-RU" sz="2100" smtClean="0">
                  <a:solidFill>
                    <a:srgbClr val="000000"/>
                  </a:solidFill>
                  <a:latin typeface="Arial - 36"/>
                </a:rPr>
                <a:t>5</a:t>
              </a:r>
              <a:endParaRPr lang="ru-RU" sz="2100">
                <a:solidFill>
                  <a:srgbClr val="000000"/>
                </a:solidFill>
                <a:latin typeface="Arial - 36"/>
              </a:endParaRPr>
            </a:p>
          </p:txBody>
        </p:sp>
        <p:sp>
          <p:nvSpPr>
            <p:cNvPr id="9" name="TextBox 8"/>
            <p:cNvSpPr txBox="1"/>
            <p:nvPr/>
          </p:nvSpPr>
          <p:spPr>
            <a:xfrm>
              <a:off x="8153400" y="4292600"/>
              <a:ext cx="381279" cy="415498"/>
            </a:xfrm>
            <a:prstGeom prst="rect">
              <a:avLst/>
            </a:prstGeom>
            <a:noFill/>
          </p:spPr>
          <p:txBody>
            <a:bodyPr vert="horz" rtlCol="0">
              <a:spAutoFit/>
            </a:bodyPr>
            <a:lstStyle/>
            <a:p>
              <a:r>
                <a:rPr lang="ru-RU" sz="2100" smtClean="0">
                  <a:solidFill>
                    <a:srgbClr val="000000"/>
                  </a:solidFill>
                  <a:latin typeface="Arial - 36"/>
                </a:rPr>
                <a:t>8</a:t>
              </a:r>
              <a:endParaRPr lang="ru-RU" sz="2100">
                <a:solidFill>
                  <a:srgbClr val="000000"/>
                </a:solidFill>
                <a:latin typeface="Arial - 36"/>
              </a:endParaRPr>
            </a:p>
          </p:txBody>
        </p:sp>
        <p:sp>
          <p:nvSpPr>
            <p:cNvPr id="10" name="TextBox 9"/>
            <p:cNvSpPr txBox="1"/>
            <p:nvPr/>
          </p:nvSpPr>
          <p:spPr>
            <a:xfrm>
              <a:off x="8178800" y="5689600"/>
              <a:ext cx="381279" cy="415498"/>
            </a:xfrm>
            <a:prstGeom prst="rect">
              <a:avLst/>
            </a:prstGeom>
            <a:noFill/>
          </p:spPr>
          <p:txBody>
            <a:bodyPr vert="horz" rtlCol="0">
              <a:spAutoFit/>
            </a:bodyPr>
            <a:lstStyle/>
            <a:p>
              <a:r>
                <a:rPr lang="ru-RU" sz="2100" smtClean="0">
                  <a:solidFill>
                    <a:srgbClr val="000000"/>
                  </a:solidFill>
                  <a:latin typeface="Arial - 36"/>
                </a:rPr>
                <a:t>2</a:t>
              </a:r>
              <a:endParaRPr lang="ru-RU" sz="2100">
                <a:solidFill>
                  <a:srgbClr val="000000"/>
                </a:solidFill>
                <a:latin typeface="Arial - 36"/>
              </a:endParaRPr>
            </a:p>
          </p:txBody>
        </p:sp>
        <p:grpSp>
          <p:nvGrpSpPr>
            <p:cNvPr id="14" name="Группа 13"/>
            <p:cNvGrpSpPr/>
            <p:nvPr/>
          </p:nvGrpSpPr>
          <p:grpSpPr>
            <a:xfrm>
              <a:off x="7535418" y="5717540"/>
              <a:ext cx="543178" cy="526795"/>
              <a:chOff x="7535418" y="5717540"/>
              <a:chExt cx="543178" cy="526795"/>
            </a:xfrm>
          </p:grpSpPr>
          <p:sp>
            <p:nvSpPr>
              <p:cNvPr id="11" name="Овал 10"/>
              <p:cNvSpPr/>
              <p:nvPr/>
            </p:nvSpPr>
            <p:spPr>
              <a:xfrm>
                <a:off x="7535418" y="5717540"/>
                <a:ext cx="526796" cy="526795"/>
              </a:xfrm>
              <a:prstGeom prst="ellipse">
                <a:avLst/>
              </a:prstGeom>
              <a:solidFill>
                <a:srgbClr val="00FF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2" name="Прямая соединительная линия 11"/>
              <p:cNvCxnSpPr/>
              <p:nvPr/>
            </p:nvCxnSpPr>
            <p:spPr>
              <a:xfrm>
                <a:off x="7541514" y="5996432"/>
                <a:ext cx="537082"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7806308" y="5731509"/>
                <a:ext cx="0" cy="507619"/>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17" name="Группа 16"/>
            <p:cNvGrpSpPr/>
            <p:nvPr/>
          </p:nvGrpSpPr>
          <p:grpSpPr>
            <a:xfrm>
              <a:off x="7522718" y="5730240"/>
              <a:ext cx="526796" cy="526796"/>
              <a:chOff x="7522718" y="5730240"/>
              <a:chExt cx="526796" cy="526796"/>
            </a:xfrm>
          </p:grpSpPr>
          <p:sp>
            <p:nvSpPr>
              <p:cNvPr id="15" name="Овал 14"/>
              <p:cNvSpPr/>
              <p:nvPr/>
            </p:nvSpPr>
            <p:spPr>
              <a:xfrm>
                <a:off x="7522718" y="5730240"/>
                <a:ext cx="526796" cy="526795"/>
              </a:xfrm>
              <a:prstGeom prst="ellipse">
                <a:avLst/>
              </a:prstGeom>
              <a:solidFill>
                <a:srgbClr val="0000FF"/>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6" name="Звук - Правильный ответ (www.mixmuz.ru).mp3">
                <a:hlinkClick r:id="" action="ppaction://media"/>
              </p:cNvPr>
              <p:cNvPicPr>
                <a:picLocks noRot="1" noChangeAspect="1"/>
              </p:cNvPicPr>
              <p:nvPr>
                <a:audioFile r:link="rId2"/>
              </p:nvPr>
            </p:nvPicPr>
            <p:blipFill>
              <a:blip r:embed="rId7" cstate="print"/>
              <a:stretch>
                <a:fillRect/>
              </a:stretch>
            </p:blipFill>
            <p:spPr>
              <a:xfrm>
                <a:off x="7522718" y="6119876"/>
                <a:ext cx="137160" cy="137160"/>
              </a:xfrm>
              <a:prstGeom prst="rect">
                <a:avLst/>
              </a:prstGeom>
            </p:spPr>
          </p:pic>
        </p:grpSp>
        <p:grpSp>
          <p:nvGrpSpPr>
            <p:cNvPr id="20" name="Группа 19"/>
            <p:cNvGrpSpPr/>
            <p:nvPr/>
          </p:nvGrpSpPr>
          <p:grpSpPr>
            <a:xfrm>
              <a:off x="7421118" y="4358640"/>
              <a:ext cx="526796" cy="526795"/>
              <a:chOff x="7421118" y="4358640"/>
              <a:chExt cx="526796" cy="526795"/>
            </a:xfrm>
          </p:grpSpPr>
          <p:sp>
            <p:nvSpPr>
              <p:cNvPr id="18" name="Овал 17"/>
              <p:cNvSpPr/>
              <p:nvPr/>
            </p:nvSpPr>
            <p:spPr>
              <a:xfrm>
                <a:off x="7421118" y="4358640"/>
                <a:ext cx="526796" cy="526795"/>
              </a:xfrm>
              <a:prstGeom prst="ellipse">
                <a:avLst/>
              </a:prstGeom>
              <a:solidFill>
                <a:srgbClr val="FF00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9" name="Прямая соединительная линия 18"/>
              <p:cNvCxnSpPr/>
              <p:nvPr/>
            </p:nvCxnSpPr>
            <p:spPr>
              <a:xfrm>
                <a:off x="7432167" y="4590669"/>
                <a:ext cx="50774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23" name="Группа 22"/>
            <p:cNvGrpSpPr/>
            <p:nvPr/>
          </p:nvGrpSpPr>
          <p:grpSpPr>
            <a:xfrm>
              <a:off x="7408418" y="3291840"/>
              <a:ext cx="526796" cy="526795"/>
              <a:chOff x="7408418" y="3291840"/>
              <a:chExt cx="526796" cy="526795"/>
            </a:xfrm>
          </p:grpSpPr>
          <p:sp>
            <p:nvSpPr>
              <p:cNvPr id="21" name="Овал 20"/>
              <p:cNvSpPr/>
              <p:nvPr/>
            </p:nvSpPr>
            <p:spPr>
              <a:xfrm>
                <a:off x="7408418" y="3291840"/>
                <a:ext cx="526796" cy="526795"/>
              </a:xfrm>
              <a:prstGeom prst="ellipse">
                <a:avLst/>
              </a:prstGeom>
              <a:solidFill>
                <a:srgbClr val="FF00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2" name="Прямая соединительная линия 21"/>
              <p:cNvCxnSpPr/>
              <p:nvPr/>
            </p:nvCxnSpPr>
            <p:spPr>
              <a:xfrm>
                <a:off x="7419467" y="3523869"/>
                <a:ext cx="50774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26" name="Группа 25"/>
            <p:cNvGrpSpPr/>
            <p:nvPr/>
          </p:nvGrpSpPr>
          <p:grpSpPr>
            <a:xfrm>
              <a:off x="7408418" y="4345940"/>
              <a:ext cx="526796" cy="526796"/>
              <a:chOff x="7408418" y="4345940"/>
              <a:chExt cx="526796" cy="526796"/>
            </a:xfrm>
          </p:grpSpPr>
          <p:sp>
            <p:nvSpPr>
              <p:cNvPr id="24" name="Овал 23"/>
              <p:cNvSpPr/>
              <p:nvPr/>
            </p:nvSpPr>
            <p:spPr>
              <a:xfrm>
                <a:off x="7408418" y="4345940"/>
                <a:ext cx="526796" cy="526795"/>
              </a:xfrm>
              <a:prstGeom prst="ellipse">
                <a:avLst/>
              </a:prstGeom>
              <a:solidFill>
                <a:srgbClr val="0000FF"/>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5" name="неправильно.mp3">
                <a:hlinkClick r:id="" action="ppaction://media"/>
              </p:cNvPr>
              <p:cNvPicPr>
                <a:picLocks noRot="1" noChangeAspect="1"/>
              </p:cNvPicPr>
              <p:nvPr>
                <a:audioFile r:link="rId1"/>
              </p:nvPr>
            </p:nvPicPr>
            <p:blipFill>
              <a:blip r:embed="rId7" cstate="print"/>
              <a:stretch>
                <a:fillRect/>
              </a:stretch>
            </p:blipFill>
            <p:spPr>
              <a:xfrm>
                <a:off x="7408418" y="4735576"/>
                <a:ext cx="137160" cy="137160"/>
              </a:xfrm>
              <a:prstGeom prst="rect">
                <a:avLst/>
              </a:prstGeom>
            </p:spPr>
          </p:pic>
        </p:grpSp>
        <p:grpSp>
          <p:nvGrpSpPr>
            <p:cNvPr id="29" name="Группа 28"/>
            <p:cNvGrpSpPr/>
            <p:nvPr/>
          </p:nvGrpSpPr>
          <p:grpSpPr>
            <a:xfrm>
              <a:off x="7408418" y="3279140"/>
              <a:ext cx="526796" cy="526796"/>
              <a:chOff x="7408418" y="3279140"/>
              <a:chExt cx="526796" cy="526796"/>
            </a:xfrm>
          </p:grpSpPr>
          <p:sp>
            <p:nvSpPr>
              <p:cNvPr id="27" name="Овал 26"/>
              <p:cNvSpPr/>
              <p:nvPr/>
            </p:nvSpPr>
            <p:spPr>
              <a:xfrm>
                <a:off x="7408418" y="3279140"/>
                <a:ext cx="526796" cy="526795"/>
              </a:xfrm>
              <a:prstGeom prst="ellipse">
                <a:avLst/>
              </a:prstGeom>
              <a:solidFill>
                <a:srgbClr val="0000FF"/>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8" name="неправильно.mp3">
                <a:hlinkClick r:id="" action="ppaction://media"/>
              </p:cNvPr>
              <p:cNvPicPr>
                <a:picLocks noRot="1" noChangeAspect="1"/>
              </p:cNvPicPr>
              <p:nvPr>
                <a:audioFile r:link="rId1"/>
              </p:nvPr>
            </p:nvPicPr>
            <p:blipFill>
              <a:blip r:embed="rId7" cstate="print"/>
              <a:stretch>
                <a:fillRect/>
              </a:stretch>
            </p:blipFill>
            <p:spPr>
              <a:xfrm>
                <a:off x="7408418" y="3668776"/>
                <a:ext cx="137160" cy="137160"/>
              </a:xfrm>
              <a:prstGeom prst="rect">
                <a:avLst/>
              </a:prstGeom>
            </p:spPr>
          </p:pic>
        </p:gr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B6C1"/>
            </a:gs>
            <a:gs pos="100000">
              <a:srgbClr val="00BFFF"/>
            </a:gs>
          </a:gsLst>
          <a:lin ang="8100000" scaled="1"/>
          <a:tileRect/>
        </a:gradFill>
        <a:effectLst/>
      </p:bgPr>
    </p:bg>
    <p:spTree>
      <p:nvGrpSpPr>
        <p:cNvPr id="1" name=""/>
        <p:cNvGrpSpPr/>
        <p:nvPr/>
      </p:nvGrpSpPr>
      <p:grpSpPr>
        <a:xfrm>
          <a:off x="0" y="0"/>
          <a:ext cx="0" cy="0"/>
          <a:chOff x="0" y="0"/>
          <a:chExt cx="0" cy="0"/>
        </a:xfrm>
      </p:grpSpPr>
      <p:pic>
        <p:nvPicPr>
          <p:cNvPr id="2" name="Рисунок 1" descr="щенки(1).jpg"/>
          <p:cNvPicPr>
            <a:picLocks/>
          </p:cNvPicPr>
          <p:nvPr/>
        </p:nvPicPr>
        <p:blipFill>
          <a:blip r:embed="rId5" cstate="print"/>
          <a:stretch>
            <a:fillRect/>
          </a:stretch>
        </p:blipFill>
        <p:spPr>
          <a:xfrm>
            <a:off x="-254000" y="3733800"/>
            <a:ext cx="4554473" cy="2718816"/>
          </a:xfrm>
          <a:prstGeom prst="rect">
            <a:avLst/>
          </a:prstGeom>
          <a:solidFill>
            <a:scrgbClr r="0" g="0" b="0">
              <a:alpha val="0"/>
            </a:scrgbClr>
          </a:solidFill>
        </p:spPr>
      </p:pic>
      <p:grpSp>
        <p:nvGrpSpPr>
          <p:cNvPr id="7" name="Группа 6"/>
          <p:cNvGrpSpPr/>
          <p:nvPr/>
        </p:nvGrpSpPr>
        <p:grpSpPr>
          <a:xfrm>
            <a:off x="-57697" y="33088"/>
            <a:ext cx="7235886" cy="4976982"/>
            <a:chOff x="-57697" y="33088"/>
            <a:chExt cx="7235886" cy="4976982"/>
          </a:xfrm>
        </p:grpSpPr>
        <p:grpSp>
          <p:nvGrpSpPr>
            <p:cNvPr id="5" name="Группа 4"/>
            <p:cNvGrpSpPr/>
            <p:nvPr/>
          </p:nvGrpSpPr>
          <p:grpSpPr>
            <a:xfrm>
              <a:off x="-57697" y="33088"/>
              <a:ext cx="7235886" cy="4976982"/>
              <a:chOff x="-57697" y="33088"/>
              <a:chExt cx="7235886" cy="4976982"/>
            </a:xfrm>
          </p:grpSpPr>
          <p:sp>
            <p:nvSpPr>
              <p:cNvPr id="3" name="Полилиния 2"/>
              <p:cNvSpPr/>
              <p:nvPr/>
            </p:nvSpPr>
            <p:spPr>
              <a:xfrm>
                <a:off x="-57697" y="33088"/>
                <a:ext cx="7235886" cy="4976982"/>
              </a:xfrm>
              <a:custGeom>
                <a:avLst/>
                <a:gdLst/>
                <a:ahLst/>
                <a:cxnLst/>
                <a:rect l="0" t="0" r="0" b="0"/>
                <a:pathLst>
                  <a:path w="7235886" h="4976982">
                    <a:moveTo>
                      <a:pt x="7658" y="1983335"/>
                    </a:moveTo>
                    <a:lnTo>
                      <a:pt x="0" y="1892272"/>
                    </a:lnTo>
                    <a:lnTo>
                      <a:pt x="4785" y="1744560"/>
                    </a:lnTo>
                    <a:lnTo>
                      <a:pt x="28717" y="1621229"/>
                    </a:lnTo>
                    <a:lnTo>
                      <a:pt x="49778" y="1546657"/>
                    </a:lnTo>
                    <a:lnTo>
                      <a:pt x="86153" y="1447705"/>
                    </a:lnTo>
                    <a:lnTo>
                      <a:pt x="153160" y="1320072"/>
                    </a:lnTo>
                    <a:lnTo>
                      <a:pt x="221125" y="1216100"/>
                    </a:lnTo>
                    <a:lnTo>
                      <a:pt x="320679" y="1088466"/>
                    </a:lnTo>
                    <a:lnTo>
                      <a:pt x="441294" y="968004"/>
                    </a:lnTo>
                    <a:lnTo>
                      <a:pt x="567651" y="855429"/>
                    </a:lnTo>
                    <a:lnTo>
                      <a:pt x="737084" y="731382"/>
                    </a:lnTo>
                    <a:lnTo>
                      <a:pt x="895032" y="633146"/>
                    </a:lnTo>
                    <a:lnTo>
                      <a:pt x="1116159" y="514834"/>
                    </a:lnTo>
                    <a:lnTo>
                      <a:pt x="1339198" y="413732"/>
                    </a:lnTo>
                    <a:lnTo>
                      <a:pt x="1552667" y="330554"/>
                    </a:lnTo>
                    <a:lnTo>
                      <a:pt x="1875260" y="225151"/>
                    </a:lnTo>
                    <a:lnTo>
                      <a:pt x="2228488" y="139823"/>
                    </a:lnTo>
                    <a:lnTo>
                      <a:pt x="2495560" y="89629"/>
                    </a:lnTo>
                    <a:lnTo>
                      <a:pt x="2703286" y="58080"/>
                    </a:lnTo>
                    <a:lnTo>
                      <a:pt x="2963658" y="27964"/>
                    </a:lnTo>
                    <a:lnTo>
                      <a:pt x="3288167" y="5020"/>
                    </a:lnTo>
                    <a:lnTo>
                      <a:pt x="3470046" y="0"/>
                    </a:lnTo>
                    <a:lnTo>
                      <a:pt x="3792642" y="0"/>
                    </a:lnTo>
                    <a:lnTo>
                      <a:pt x="4012811" y="9322"/>
                    </a:lnTo>
                    <a:lnTo>
                      <a:pt x="4310516" y="32983"/>
                    </a:lnTo>
                    <a:lnTo>
                      <a:pt x="4576632" y="63818"/>
                    </a:lnTo>
                    <a:lnTo>
                      <a:pt x="4907843" y="119030"/>
                    </a:lnTo>
                    <a:lnTo>
                      <a:pt x="5160558" y="176390"/>
                    </a:lnTo>
                    <a:lnTo>
                      <a:pt x="5352009" y="225151"/>
                    </a:lnTo>
                    <a:lnTo>
                      <a:pt x="5586537" y="297571"/>
                    </a:lnTo>
                    <a:lnTo>
                      <a:pt x="5809577" y="377880"/>
                    </a:lnTo>
                    <a:lnTo>
                      <a:pt x="5955080" y="439546"/>
                    </a:lnTo>
                    <a:lnTo>
                      <a:pt x="6144616" y="525590"/>
                    </a:lnTo>
                    <a:lnTo>
                      <a:pt x="6341810" y="634581"/>
                    </a:lnTo>
                    <a:lnTo>
                      <a:pt x="6471997" y="713457"/>
                    </a:lnTo>
                    <a:lnTo>
                      <a:pt x="6587824" y="796632"/>
                    </a:lnTo>
                    <a:lnTo>
                      <a:pt x="6684507" y="871204"/>
                    </a:lnTo>
                    <a:lnTo>
                      <a:pt x="6794591" y="966572"/>
                    </a:lnTo>
                    <a:lnTo>
                      <a:pt x="6857771" y="1030387"/>
                    </a:lnTo>
                    <a:lnTo>
                      <a:pt x="6946798" y="1127189"/>
                    </a:lnTo>
                    <a:lnTo>
                      <a:pt x="7003273" y="1201044"/>
                    </a:lnTo>
                    <a:lnTo>
                      <a:pt x="7070281" y="1299995"/>
                    </a:lnTo>
                    <a:lnTo>
                      <a:pt x="7116229" y="1380303"/>
                    </a:lnTo>
                    <a:lnTo>
                      <a:pt x="7157392" y="1471366"/>
                    </a:lnTo>
                    <a:lnTo>
                      <a:pt x="7191852" y="1563865"/>
                    </a:lnTo>
                    <a:lnTo>
                      <a:pt x="7210998" y="1629834"/>
                    </a:lnTo>
                    <a:lnTo>
                      <a:pt x="7228225" y="1730219"/>
                    </a:lnTo>
                    <a:lnTo>
                      <a:pt x="7234929" y="1792601"/>
                    </a:lnTo>
                    <a:lnTo>
                      <a:pt x="7235885" y="1916651"/>
                    </a:lnTo>
                    <a:lnTo>
                      <a:pt x="7230142" y="1986920"/>
                    </a:lnTo>
                    <a:lnTo>
                      <a:pt x="7210998" y="2087306"/>
                    </a:lnTo>
                    <a:lnTo>
                      <a:pt x="7184196" y="2181955"/>
                    </a:lnTo>
                    <a:lnTo>
                      <a:pt x="7124844" y="2321059"/>
                    </a:lnTo>
                    <a:lnTo>
                      <a:pt x="7046351" y="2459449"/>
                    </a:lnTo>
                    <a:lnTo>
                      <a:pt x="6944881" y="2594971"/>
                    </a:lnTo>
                    <a:lnTo>
                      <a:pt x="6799377" y="2749852"/>
                    </a:lnTo>
                    <a:lnTo>
                      <a:pt x="6682592" y="2853107"/>
                    </a:lnTo>
                    <a:lnTo>
                      <a:pt x="6542833" y="2957075"/>
                    </a:lnTo>
                    <a:lnTo>
                      <a:pt x="6374356" y="3066784"/>
                    </a:lnTo>
                    <a:lnTo>
                      <a:pt x="6182906" y="3174339"/>
                    </a:lnTo>
                    <a:lnTo>
                      <a:pt x="6015386" y="3254650"/>
                    </a:lnTo>
                    <a:lnTo>
                      <a:pt x="5844037" y="3328505"/>
                    </a:lnTo>
                    <a:lnTo>
                      <a:pt x="5647801" y="3402361"/>
                    </a:lnTo>
                    <a:lnTo>
                      <a:pt x="5497512" y="3452551"/>
                    </a:lnTo>
                    <a:lnTo>
                      <a:pt x="5331906" y="3500594"/>
                    </a:lnTo>
                    <a:lnTo>
                      <a:pt x="5128011" y="3553654"/>
                    </a:lnTo>
                    <a:lnTo>
                      <a:pt x="4964321" y="3589507"/>
                    </a:lnTo>
                    <a:lnTo>
                      <a:pt x="4752768" y="3626791"/>
                    </a:lnTo>
                    <a:lnTo>
                      <a:pt x="4585248" y="3650455"/>
                    </a:lnTo>
                    <a:lnTo>
                      <a:pt x="4680016" y="3639701"/>
                    </a:lnTo>
                    <a:lnTo>
                      <a:pt x="4815947" y="3631811"/>
                    </a:lnTo>
                    <a:lnTo>
                      <a:pt x="4959535" y="3629661"/>
                    </a:lnTo>
                    <a:lnTo>
                      <a:pt x="5082063" y="3631811"/>
                    </a:lnTo>
                    <a:lnTo>
                      <a:pt x="5220866" y="3639701"/>
                    </a:lnTo>
                    <a:lnTo>
                      <a:pt x="5424760" y="3666231"/>
                    </a:lnTo>
                    <a:lnTo>
                      <a:pt x="5586537" y="3695629"/>
                    </a:lnTo>
                    <a:lnTo>
                      <a:pt x="5802877" y="3759445"/>
                    </a:lnTo>
                    <a:lnTo>
                      <a:pt x="5921576" y="3815375"/>
                    </a:lnTo>
                    <a:lnTo>
                      <a:pt x="6001985" y="3879907"/>
                    </a:lnTo>
                    <a:lnTo>
                      <a:pt x="6024961" y="3912175"/>
                    </a:lnTo>
                    <a:lnTo>
                      <a:pt x="6033574" y="3934403"/>
                    </a:lnTo>
                    <a:lnTo>
                      <a:pt x="6038361" y="3967386"/>
                    </a:lnTo>
                    <a:lnTo>
                      <a:pt x="6019215" y="4026183"/>
                    </a:lnTo>
                    <a:lnTo>
                      <a:pt x="5964651" y="4087133"/>
                    </a:lnTo>
                    <a:lnTo>
                      <a:pt x="5921576" y="4114381"/>
                    </a:lnTo>
                    <a:lnTo>
                      <a:pt x="5812449" y="4167442"/>
                    </a:lnTo>
                    <a:lnTo>
                      <a:pt x="5657373" y="4216917"/>
                    </a:lnTo>
                    <a:lnTo>
                      <a:pt x="5491769" y="4253488"/>
                    </a:lnTo>
                    <a:lnTo>
                      <a:pt x="5331906" y="4277867"/>
                    </a:lnTo>
                    <a:lnTo>
                      <a:pt x="5208422" y="4285037"/>
                    </a:lnTo>
                    <a:lnTo>
                      <a:pt x="4953791" y="4291490"/>
                    </a:lnTo>
                    <a:lnTo>
                      <a:pt x="5146200" y="4295791"/>
                    </a:lnTo>
                    <a:lnTo>
                      <a:pt x="5359667" y="4313717"/>
                    </a:lnTo>
                    <a:lnTo>
                      <a:pt x="5560690" y="4358893"/>
                    </a:lnTo>
                    <a:lnTo>
                      <a:pt x="5662159" y="4402630"/>
                    </a:lnTo>
                    <a:lnTo>
                      <a:pt x="5679390" y="4419124"/>
                    </a:lnTo>
                    <a:lnTo>
                      <a:pt x="5695665" y="4441352"/>
                    </a:lnTo>
                    <a:lnTo>
                      <a:pt x="5700450" y="4453541"/>
                    </a:lnTo>
                    <a:lnTo>
                      <a:pt x="5700450" y="4467164"/>
                    </a:lnTo>
                    <a:lnTo>
                      <a:pt x="5688004" y="4497998"/>
                    </a:lnTo>
                    <a:lnTo>
                      <a:pt x="5660244" y="4520226"/>
                    </a:lnTo>
                    <a:lnTo>
                      <a:pt x="5620999" y="4543170"/>
                    </a:lnTo>
                    <a:lnTo>
                      <a:pt x="5487939" y="4586910"/>
                    </a:lnTo>
                    <a:lnTo>
                      <a:pt x="5315634" y="4617743"/>
                    </a:lnTo>
                    <a:lnTo>
                      <a:pt x="5179703" y="4634236"/>
                    </a:lnTo>
                    <a:lnTo>
                      <a:pt x="5004526" y="4641406"/>
                    </a:lnTo>
                    <a:lnTo>
                      <a:pt x="5100252" y="4649294"/>
                    </a:lnTo>
                    <a:lnTo>
                      <a:pt x="5259155" y="4680124"/>
                    </a:lnTo>
                    <a:lnTo>
                      <a:pt x="5344351" y="4714544"/>
                    </a:lnTo>
                    <a:lnTo>
                      <a:pt x="5392215" y="4743944"/>
                    </a:lnTo>
                    <a:lnTo>
                      <a:pt x="5419974" y="4779796"/>
                    </a:lnTo>
                    <a:lnTo>
                      <a:pt x="5428590" y="4805606"/>
                    </a:lnTo>
                    <a:lnTo>
                      <a:pt x="5424760" y="4829987"/>
                    </a:lnTo>
                    <a:lnTo>
                      <a:pt x="5414230" y="4853649"/>
                    </a:lnTo>
                    <a:lnTo>
                      <a:pt x="5366369" y="4898824"/>
                    </a:lnTo>
                    <a:lnTo>
                      <a:pt x="5320420" y="4920334"/>
                    </a:lnTo>
                    <a:lnTo>
                      <a:pt x="5217994" y="4955469"/>
                    </a:lnTo>
                    <a:lnTo>
                      <a:pt x="5083020" y="4976981"/>
                    </a:lnTo>
                    <a:lnTo>
                      <a:pt x="4873383" y="4976981"/>
                    </a:lnTo>
                    <a:lnTo>
                      <a:pt x="4724050" y="4954035"/>
                    </a:lnTo>
                    <a:lnTo>
                      <a:pt x="4610136" y="4915315"/>
                    </a:lnTo>
                    <a:lnTo>
                      <a:pt x="4546959" y="4873009"/>
                    </a:lnTo>
                    <a:lnTo>
                      <a:pt x="4526856" y="4844329"/>
                    </a:lnTo>
                    <a:lnTo>
                      <a:pt x="4520155" y="4825685"/>
                    </a:lnTo>
                    <a:lnTo>
                      <a:pt x="4520155" y="4800590"/>
                    </a:lnTo>
                    <a:lnTo>
                      <a:pt x="4524942" y="4785531"/>
                    </a:lnTo>
                    <a:lnTo>
                      <a:pt x="4539299" y="4762587"/>
                    </a:lnTo>
                    <a:lnTo>
                      <a:pt x="4568018" y="4736772"/>
                    </a:lnTo>
                    <a:lnTo>
                      <a:pt x="4627367" y="4702353"/>
                    </a:lnTo>
                    <a:lnTo>
                      <a:pt x="4716392" y="4672956"/>
                    </a:lnTo>
                    <a:lnTo>
                      <a:pt x="4886784" y="4647142"/>
                    </a:lnTo>
                    <a:lnTo>
                      <a:pt x="5004526" y="4641406"/>
                    </a:lnTo>
                    <a:lnTo>
                      <a:pt x="4808289" y="4625632"/>
                    </a:lnTo>
                    <a:lnTo>
                      <a:pt x="4641726" y="4604837"/>
                    </a:lnTo>
                    <a:lnTo>
                      <a:pt x="4474207" y="4564682"/>
                    </a:lnTo>
                    <a:lnTo>
                      <a:pt x="4413899" y="4539586"/>
                    </a:lnTo>
                    <a:lnTo>
                      <a:pt x="4374651" y="4514488"/>
                    </a:lnTo>
                    <a:lnTo>
                      <a:pt x="4352636" y="4490109"/>
                    </a:lnTo>
                    <a:lnTo>
                      <a:pt x="4344976" y="4467164"/>
                    </a:lnTo>
                    <a:lnTo>
                      <a:pt x="4349763" y="4437767"/>
                    </a:lnTo>
                    <a:lnTo>
                      <a:pt x="4374651" y="4412671"/>
                    </a:lnTo>
                    <a:lnTo>
                      <a:pt x="4410070" y="4389724"/>
                    </a:lnTo>
                    <a:lnTo>
                      <a:pt x="4455063" y="4368930"/>
                    </a:lnTo>
                    <a:lnTo>
                      <a:pt x="4590992" y="4329492"/>
                    </a:lnTo>
                    <a:lnTo>
                      <a:pt x="4705862" y="4312285"/>
                    </a:lnTo>
                    <a:lnTo>
                      <a:pt x="4953791" y="4291490"/>
                    </a:lnTo>
                    <a:lnTo>
                      <a:pt x="4576632" y="4286470"/>
                    </a:lnTo>
                    <a:lnTo>
                      <a:pt x="4389967" y="4262809"/>
                    </a:lnTo>
                    <a:lnTo>
                      <a:pt x="4210006" y="4229824"/>
                    </a:lnTo>
                    <a:lnTo>
                      <a:pt x="3995579" y="4165291"/>
                    </a:lnTo>
                    <a:lnTo>
                      <a:pt x="3862520" y="4097173"/>
                    </a:lnTo>
                    <a:lnTo>
                      <a:pt x="3817529" y="4060603"/>
                    </a:lnTo>
                    <a:lnTo>
                      <a:pt x="3795514" y="4033354"/>
                    </a:lnTo>
                    <a:lnTo>
                      <a:pt x="3777326" y="3998220"/>
                    </a:lnTo>
                    <a:lnTo>
                      <a:pt x="3770624" y="3966671"/>
                    </a:lnTo>
                    <a:lnTo>
                      <a:pt x="3778283" y="3927231"/>
                    </a:lnTo>
                    <a:lnTo>
                      <a:pt x="3802214" y="3887079"/>
                    </a:lnTo>
                    <a:lnTo>
                      <a:pt x="3841462" y="3846924"/>
                    </a:lnTo>
                    <a:lnTo>
                      <a:pt x="3982177" y="3768766"/>
                    </a:lnTo>
                    <a:lnTo>
                      <a:pt x="4145867" y="3721442"/>
                    </a:lnTo>
                    <a:lnTo>
                      <a:pt x="4326790" y="3688458"/>
                    </a:lnTo>
                    <a:lnTo>
                      <a:pt x="4678102" y="3636832"/>
                    </a:lnTo>
                    <a:lnTo>
                      <a:pt x="4450275" y="3669814"/>
                    </a:lnTo>
                    <a:lnTo>
                      <a:pt x="4254039" y="3693479"/>
                    </a:lnTo>
                    <a:lnTo>
                      <a:pt x="4004195" y="3712119"/>
                    </a:lnTo>
                    <a:lnTo>
                      <a:pt x="3917085" y="3717140"/>
                    </a:lnTo>
                    <a:lnTo>
                      <a:pt x="3748608" y="3721442"/>
                    </a:lnTo>
                    <a:lnTo>
                      <a:pt x="3449945" y="3721442"/>
                    </a:lnTo>
                    <a:lnTo>
                      <a:pt x="3223074" y="3712119"/>
                    </a:lnTo>
                    <a:lnTo>
                      <a:pt x="3013438" y="3697063"/>
                    </a:lnTo>
                    <a:lnTo>
                      <a:pt x="2875593" y="3683440"/>
                    </a:lnTo>
                    <a:lnTo>
                      <a:pt x="2725302" y="3664795"/>
                    </a:lnTo>
                    <a:lnTo>
                      <a:pt x="2587458" y="3646154"/>
                    </a:lnTo>
                    <a:lnTo>
                      <a:pt x="2456315" y="3624641"/>
                    </a:lnTo>
                    <a:lnTo>
                      <a:pt x="2351973" y="3606000"/>
                    </a:lnTo>
                    <a:lnTo>
                      <a:pt x="2228488" y="3580185"/>
                    </a:lnTo>
                    <a:lnTo>
                      <a:pt x="2049481" y="3539312"/>
                    </a:lnTo>
                    <a:lnTo>
                      <a:pt x="1826442" y="3479081"/>
                    </a:lnTo>
                    <a:lnTo>
                      <a:pt x="1642649" y="3422438"/>
                    </a:lnTo>
                    <a:lnTo>
                      <a:pt x="1442582" y="3347864"/>
                    </a:lnTo>
                    <a:lnTo>
                      <a:pt x="1319095" y="3296956"/>
                    </a:lnTo>
                    <a:lnTo>
                      <a:pt x="1193695" y="3243177"/>
                    </a:lnTo>
                    <a:lnTo>
                      <a:pt x="1064466" y="3179359"/>
                    </a:lnTo>
                    <a:lnTo>
                      <a:pt x="926622" y="3106938"/>
                    </a:lnTo>
                    <a:lnTo>
                      <a:pt x="776332" y="3013724"/>
                    </a:lnTo>
                    <a:lnTo>
                      <a:pt x="638488" y="2917640"/>
                    </a:lnTo>
                    <a:lnTo>
                      <a:pt x="519789" y="2823707"/>
                    </a:lnTo>
                    <a:lnTo>
                      <a:pt x="369501" y="2682450"/>
                    </a:lnTo>
                    <a:lnTo>
                      <a:pt x="283346" y="2583498"/>
                    </a:lnTo>
                    <a:lnTo>
                      <a:pt x="216339" y="2496018"/>
                    </a:lnTo>
                    <a:lnTo>
                      <a:pt x="164647" y="2417144"/>
                    </a:lnTo>
                    <a:lnTo>
                      <a:pt x="96682" y="2295248"/>
                    </a:lnTo>
                    <a:lnTo>
                      <a:pt x="46906" y="2165465"/>
                    </a:lnTo>
                    <a:lnTo>
                      <a:pt x="28717" y="2095194"/>
                    </a:lnTo>
                    <a:close/>
                  </a:path>
                </a:pathLst>
              </a:custGeom>
              <a:solidFill>
                <a:srgbClr val="FFE8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041400" y="825500"/>
                <a:ext cx="5315229" cy="923330"/>
              </a:xfrm>
              <a:prstGeom prst="rect">
                <a:avLst/>
              </a:prstGeom>
              <a:noFill/>
            </p:spPr>
            <p:txBody>
              <a:bodyPr vert="horz" rtlCol="0">
                <a:spAutoFit/>
              </a:bodyPr>
              <a:lstStyle/>
              <a:p>
                <a:r>
                  <a:rPr lang="ru-RU" smtClean="0">
                    <a:solidFill>
                      <a:srgbClr val="009300"/>
                    </a:solidFill>
                    <a:latin typeface="Arial - 30"/>
                  </a:rPr>
                  <a:t>Песик ест одну сосиску, ​Две лежат спокойно в миске. ​И теперь, дружок смотри, ​Всех сосисок стало .. </a:t>
                </a:r>
                <a:endParaRPr lang="ru-RU">
                  <a:solidFill>
                    <a:srgbClr val="009300"/>
                  </a:solidFill>
                  <a:latin typeface="Arial - 30"/>
                </a:endParaRPr>
              </a:p>
            </p:txBody>
          </p:sp>
        </p:grpSp>
        <p:pic>
          <p:nvPicPr>
            <p:cNvPr id="6" name="_storage_free_6076d6fb74cb0887417385_pitch.mp3">
              <a:hlinkClick r:id="" action="ppaction://media"/>
            </p:cNvPr>
            <p:cNvPicPr>
              <a:picLocks noRot="1" noChangeAspect="1"/>
            </p:cNvPicPr>
            <p:nvPr>
              <a:audioFile r:link="rId3"/>
            </p:nvPr>
          </p:nvPicPr>
          <p:blipFill>
            <a:blip r:embed="rId6" cstate="print"/>
            <a:stretch>
              <a:fillRect/>
            </a:stretch>
          </p:blipFill>
          <p:spPr>
            <a:xfrm>
              <a:off x="4956175" y="4872910"/>
              <a:ext cx="137160" cy="137160"/>
            </a:xfrm>
            <a:prstGeom prst="rect">
              <a:avLst/>
            </a:prstGeom>
          </p:spPr>
        </p:pic>
      </p:grpSp>
      <p:grpSp>
        <p:nvGrpSpPr>
          <p:cNvPr id="30" name="Группа 29"/>
          <p:cNvGrpSpPr/>
          <p:nvPr/>
        </p:nvGrpSpPr>
        <p:grpSpPr>
          <a:xfrm>
            <a:off x="7205218" y="3022600"/>
            <a:ext cx="1151661" cy="3170935"/>
            <a:chOff x="7205218" y="3022600"/>
            <a:chExt cx="1151661" cy="3170935"/>
          </a:xfrm>
        </p:grpSpPr>
        <p:sp>
          <p:nvSpPr>
            <p:cNvPr id="8" name="TextBox 7"/>
            <p:cNvSpPr txBox="1"/>
            <p:nvPr/>
          </p:nvSpPr>
          <p:spPr>
            <a:xfrm>
              <a:off x="7937500" y="3022600"/>
              <a:ext cx="381279" cy="415498"/>
            </a:xfrm>
            <a:prstGeom prst="rect">
              <a:avLst/>
            </a:prstGeom>
            <a:noFill/>
          </p:spPr>
          <p:txBody>
            <a:bodyPr vert="horz" rtlCol="0">
              <a:spAutoFit/>
            </a:bodyPr>
            <a:lstStyle/>
            <a:p>
              <a:r>
                <a:rPr lang="ru-RU" sz="2100" smtClean="0">
                  <a:solidFill>
                    <a:srgbClr val="000000"/>
                  </a:solidFill>
                  <a:latin typeface="Arial - 36"/>
                </a:rPr>
                <a:t>5</a:t>
              </a:r>
              <a:endParaRPr lang="ru-RU" sz="2100">
                <a:solidFill>
                  <a:srgbClr val="000000"/>
                </a:solidFill>
                <a:latin typeface="Arial - 36"/>
              </a:endParaRPr>
            </a:p>
          </p:txBody>
        </p:sp>
        <p:sp>
          <p:nvSpPr>
            <p:cNvPr id="9" name="TextBox 8"/>
            <p:cNvSpPr txBox="1"/>
            <p:nvPr/>
          </p:nvSpPr>
          <p:spPr>
            <a:xfrm>
              <a:off x="7950200" y="4216400"/>
              <a:ext cx="381279" cy="415498"/>
            </a:xfrm>
            <a:prstGeom prst="rect">
              <a:avLst/>
            </a:prstGeom>
            <a:noFill/>
          </p:spPr>
          <p:txBody>
            <a:bodyPr vert="horz" rtlCol="0">
              <a:spAutoFit/>
            </a:bodyPr>
            <a:lstStyle/>
            <a:p>
              <a:r>
                <a:rPr lang="ru-RU" sz="2100" smtClean="0">
                  <a:solidFill>
                    <a:srgbClr val="000000"/>
                  </a:solidFill>
                  <a:latin typeface="Arial - 36"/>
                </a:rPr>
                <a:t>3</a:t>
              </a:r>
              <a:endParaRPr lang="ru-RU" sz="2100">
                <a:solidFill>
                  <a:srgbClr val="000000"/>
                </a:solidFill>
                <a:latin typeface="Arial - 36"/>
              </a:endParaRPr>
            </a:p>
          </p:txBody>
        </p:sp>
        <p:sp>
          <p:nvSpPr>
            <p:cNvPr id="10" name="TextBox 9"/>
            <p:cNvSpPr txBox="1"/>
            <p:nvPr/>
          </p:nvSpPr>
          <p:spPr>
            <a:xfrm>
              <a:off x="7975600" y="5613400"/>
              <a:ext cx="381279" cy="415498"/>
            </a:xfrm>
            <a:prstGeom prst="rect">
              <a:avLst/>
            </a:prstGeom>
            <a:noFill/>
          </p:spPr>
          <p:txBody>
            <a:bodyPr vert="horz" rtlCol="0">
              <a:spAutoFit/>
            </a:bodyPr>
            <a:lstStyle/>
            <a:p>
              <a:r>
                <a:rPr lang="ru-RU" sz="2100" smtClean="0">
                  <a:solidFill>
                    <a:srgbClr val="000000"/>
                  </a:solidFill>
                  <a:latin typeface="Arial - 36"/>
                </a:rPr>
                <a:t>2</a:t>
              </a:r>
              <a:endParaRPr lang="ru-RU" sz="2100">
                <a:solidFill>
                  <a:srgbClr val="000000"/>
                </a:solidFill>
                <a:latin typeface="Arial - 36"/>
              </a:endParaRPr>
            </a:p>
          </p:txBody>
        </p:sp>
        <p:grpSp>
          <p:nvGrpSpPr>
            <p:cNvPr id="14" name="Группа 13"/>
            <p:cNvGrpSpPr/>
            <p:nvPr/>
          </p:nvGrpSpPr>
          <p:grpSpPr>
            <a:xfrm>
              <a:off x="7230618" y="4295140"/>
              <a:ext cx="543178" cy="526795"/>
              <a:chOff x="7230618" y="4295140"/>
              <a:chExt cx="543178" cy="526795"/>
            </a:xfrm>
          </p:grpSpPr>
          <p:sp>
            <p:nvSpPr>
              <p:cNvPr id="11" name="Овал 10"/>
              <p:cNvSpPr/>
              <p:nvPr/>
            </p:nvSpPr>
            <p:spPr>
              <a:xfrm>
                <a:off x="7230618" y="4295140"/>
                <a:ext cx="526796" cy="526795"/>
              </a:xfrm>
              <a:prstGeom prst="ellipse">
                <a:avLst/>
              </a:prstGeom>
              <a:solidFill>
                <a:srgbClr val="00FF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2" name="Прямая соединительная линия 11"/>
              <p:cNvCxnSpPr/>
              <p:nvPr/>
            </p:nvCxnSpPr>
            <p:spPr>
              <a:xfrm>
                <a:off x="7236714" y="4574032"/>
                <a:ext cx="537082"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7501508" y="4309109"/>
                <a:ext cx="0" cy="507619"/>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17" name="Группа 16"/>
            <p:cNvGrpSpPr/>
            <p:nvPr/>
          </p:nvGrpSpPr>
          <p:grpSpPr>
            <a:xfrm>
              <a:off x="7243318" y="4295140"/>
              <a:ext cx="526796" cy="526796"/>
              <a:chOff x="7243318" y="4295140"/>
              <a:chExt cx="526796" cy="526796"/>
            </a:xfrm>
          </p:grpSpPr>
          <p:sp>
            <p:nvSpPr>
              <p:cNvPr id="15" name="Овал 14"/>
              <p:cNvSpPr/>
              <p:nvPr/>
            </p:nvSpPr>
            <p:spPr>
              <a:xfrm>
                <a:off x="7243318" y="4295140"/>
                <a:ext cx="526796" cy="526795"/>
              </a:xfrm>
              <a:prstGeom prst="ellipse">
                <a:avLst/>
              </a:prstGeom>
              <a:solidFill>
                <a:srgbClr val="0000FF"/>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6" name="Звук - Правильный ответ (www.mixmuz.ru).mp3">
                <a:hlinkClick r:id="" action="ppaction://media"/>
              </p:cNvPr>
              <p:cNvPicPr>
                <a:picLocks noRot="1" noChangeAspect="1"/>
              </p:cNvPicPr>
              <p:nvPr>
                <a:audioFile r:link="rId2"/>
              </p:nvPr>
            </p:nvPicPr>
            <p:blipFill>
              <a:blip r:embed="rId7" cstate="print"/>
              <a:stretch>
                <a:fillRect/>
              </a:stretch>
            </p:blipFill>
            <p:spPr>
              <a:xfrm>
                <a:off x="7243318" y="4684776"/>
                <a:ext cx="137160" cy="137160"/>
              </a:xfrm>
              <a:prstGeom prst="rect">
                <a:avLst/>
              </a:prstGeom>
            </p:spPr>
          </p:pic>
        </p:grpSp>
        <p:grpSp>
          <p:nvGrpSpPr>
            <p:cNvPr id="20" name="Группа 19"/>
            <p:cNvGrpSpPr/>
            <p:nvPr/>
          </p:nvGrpSpPr>
          <p:grpSpPr>
            <a:xfrm>
              <a:off x="7408418" y="5666740"/>
              <a:ext cx="526796" cy="526795"/>
              <a:chOff x="7408418" y="5666740"/>
              <a:chExt cx="526796" cy="526795"/>
            </a:xfrm>
          </p:grpSpPr>
          <p:sp>
            <p:nvSpPr>
              <p:cNvPr id="18" name="Овал 17"/>
              <p:cNvSpPr/>
              <p:nvPr/>
            </p:nvSpPr>
            <p:spPr>
              <a:xfrm>
                <a:off x="7408418" y="5666740"/>
                <a:ext cx="526796" cy="526795"/>
              </a:xfrm>
              <a:prstGeom prst="ellipse">
                <a:avLst/>
              </a:prstGeom>
              <a:solidFill>
                <a:srgbClr val="FF00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9" name="Прямая соединительная линия 18"/>
              <p:cNvCxnSpPr/>
              <p:nvPr/>
            </p:nvCxnSpPr>
            <p:spPr>
              <a:xfrm>
                <a:off x="7419467" y="5898769"/>
                <a:ext cx="50774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23" name="Группа 22"/>
            <p:cNvGrpSpPr/>
            <p:nvPr/>
          </p:nvGrpSpPr>
          <p:grpSpPr>
            <a:xfrm>
              <a:off x="7205218" y="3215639"/>
              <a:ext cx="526796" cy="526796"/>
              <a:chOff x="7205218" y="3215639"/>
              <a:chExt cx="526796" cy="526796"/>
            </a:xfrm>
          </p:grpSpPr>
          <p:sp>
            <p:nvSpPr>
              <p:cNvPr id="21" name="Овал 20"/>
              <p:cNvSpPr/>
              <p:nvPr/>
            </p:nvSpPr>
            <p:spPr>
              <a:xfrm>
                <a:off x="7205218" y="3215639"/>
                <a:ext cx="526796" cy="526796"/>
              </a:xfrm>
              <a:prstGeom prst="ellipse">
                <a:avLst/>
              </a:prstGeom>
              <a:solidFill>
                <a:srgbClr val="FF00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2" name="Прямая соединительная линия 21"/>
              <p:cNvCxnSpPr/>
              <p:nvPr/>
            </p:nvCxnSpPr>
            <p:spPr>
              <a:xfrm>
                <a:off x="7216267" y="3447669"/>
                <a:ext cx="50774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26" name="Группа 25"/>
            <p:cNvGrpSpPr/>
            <p:nvPr/>
          </p:nvGrpSpPr>
          <p:grpSpPr>
            <a:xfrm>
              <a:off x="7408418" y="5654040"/>
              <a:ext cx="526796" cy="526796"/>
              <a:chOff x="7408418" y="5654040"/>
              <a:chExt cx="526796" cy="526796"/>
            </a:xfrm>
          </p:grpSpPr>
          <p:sp>
            <p:nvSpPr>
              <p:cNvPr id="24" name="Овал 23"/>
              <p:cNvSpPr/>
              <p:nvPr/>
            </p:nvSpPr>
            <p:spPr>
              <a:xfrm>
                <a:off x="7408418" y="5654040"/>
                <a:ext cx="526796" cy="526795"/>
              </a:xfrm>
              <a:prstGeom prst="ellipse">
                <a:avLst/>
              </a:prstGeom>
              <a:solidFill>
                <a:srgbClr val="0000FF"/>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5" name="неправильно.mp3">
                <a:hlinkClick r:id="" action="ppaction://media"/>
              </p:cNvPr>
              <p:cNvPicPr>
                <a:picLocks noRot="1" noChangeAspect="1"/>
              </p:cNvPicPr>
              <p:nvPr>
                <a:audioFile r:link="rId1"/>
              </p:nvPr>
            </p:nvPicPr>
            <p:blipFill>
              <a:blip r:embed="rId7" cstate="print"/>
              <a:stretch>
                <a:fillRect/>
              </a:stretch>
            </p:blipFill>
            <p:spPr>
              <a:xfrm>
                <a:off x="7408418" y="6043676"/>
                <a:ext cx="137160" cy="137160"/>
              </a:xfrm>
              <a:prstGeom prst="rect">
                <a:avLst/>
              </a:prstGeom>
            </p:spPr>
          </p:pic>
        </p:grpSp>
        <p:grpSp>
          <p:nvGrpSpPr>
            <p:cNvPr id="29" name="Группа 28"/>
            <p:cNvGrpSpPr/>
            <p:nvPr/>
          </p:nvGrpSpPr>
          <p:grpSpPr>
            <a:xfrm>
              <a:off x="7205218" y="3202939"/>
              <a:ext cx="526796" cy="526797"/>
              <a:chOff x="7205218" y="3202939"/>
              <a:chExt cx="526796" cy="526797"/>
            </a:xfrm>
          </p:grpSpPr>
          <p:sp>
            <p:nvSpPr>
              <p:cNvPr id="27" name="Овал 26"/>
              <p:cNvSpPr/>
              <p:nvPr/>
            </p:nvSpPr>
            <p:spPr>
              <a:xfrm>
                <a:off x="7205218" y="3202939"/>
                <a:ext cx="526796" cy="526796"/>
              </a:xfrm>
              <a:prstGeom prst="ellipse">
                <a:avLst/>
              </a:prstGeom>
              <a:solidFill>
                <a:srgbClr val="0000FF"/>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8" name="неправильно.mp3">
                <a:hlinkClick r:id="" action="ppaction://media"/>
              </p:cNvPr>
              <p:cNvPicPr>
                <a:picLocks noRot="1" noChangeAspect="1"/>
              </p:cNvPicPr>
              <p:nvPr>
                <a:audioFile r:link="rId1"/>
              </p:nvPr>
            </p:nvPicPr>
            <p:blipFill>
              <a:blip r:embed="rId7" cstate="print"/>
              <a:stretch>
                <a:fillRect/>
              </a:stretch>
            </p:blipFill>
            <p:spPr>
              <a:xfrm>
                <a:off x="7205218" y="3592576"/>
                <a:ext cx="137160" cy="137160"/>
              </a:xfrm>
              <a:prstGeom prst="rect">
                <a:avLst/>
              </a:prstGeom>
            </p:spPr>
          </p:pic>
        </p:gr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B6C1"/>
            </a:gs>
            <a:gs pos="100000">
              <a:srgbClr val="00BFFF"/>
            </a:gs>
          </a:gsLst>
          <a:lin ang="8100000" scaled="1"/>
          <a:tileRect/>
        </a:gradFill>
        <a:effectLst/>
      </p:bgPr>
    </p:bg>
    <p:spTree>
      <p:nvGrpSpPr>
        <p:cNvPr id="1" name=""/>
        <p:cNvGrpSpPr/>
        <p:nvPr/>
      </p:nvGrpSpPr>
      <p:grpSpPr>
        <a:xfrm>
          <a:off x="0" y="0"/>
          <a:ext cx="0" cy="0"/>
          <a:chOff x="0" y="0"/>
          <a:chExt cx="0" cy="0"/>
        </a:xfrm>
      </p:grpSpPr>
      <p:pic>
        <p:nvPicPr>
          <p:cNvPr id="2" name="Рисунок 1" descr="утята.jpg"/>
          <p:cNvPicPr>
            <a:picLocks/>
          </p:cNvPicPr>
          <p:nvPr/>
        </p:nvPicPr>
        <p:blipFill>
          <a:blip r:embed="rId5" cstate="print"/>
          <a:stretch>
            <a:fillRect/>
          </a:stretch>
        </p:blipFill>
        <p:spPr>
          <a:xfrm>
            <a:off x="-127000" y="3873500"/>
            <a:ext cx="3759580" cy="2485135"/>
          </a:xfrm>
          <a:prstGeom prst="rect">
            <a:avLst/>
          </a:prstGeom>
          <a:solidFill>
            <a:scrgbClr r="0" g="0" b="0">
              <a:alpha val="0"/>
            </a:scrgbClr>
          </a:solidFill>
        </p:spPr>
      </p:pic>
      <p:grpSp>
        <p:nvGrpSpPr>
          <p:cNvPr id="7" name="Группа 6"/>
          <p:cNvGrpSpPr/>
          <p:nvPr/>
        </p:nvGrpSpPr>
        <p:grpSpPr>
          <a:xfrm>
            <a:off x="501102" y="134688"/>
            <a:ext cx="8011227" cy="5522444"/>
            <a:chOff x="501102" y="134688"/>
            <a:chExt cx="8011227" cy="5522444"/>
          </a:xfrm>
        </p:grpSpPr>
        <p:grpSp>
          <p:nvGrpSpPr>
            <p:cNvPr id="5" name="Группа 4"/>
            <p:cNvGrpSpPr/>
            <p:nvPr/>
          </p:nvGrpSpPr>
          <p:grpSpPr>
            <a:xfrm>
              <a:off x="501102" y="134688"/>
              <a:ext cx="8011227" cy="5522444"/>
              <a:chOff x="501102" y="134688"/>
              <a:chExt cx="8011227" cy="5522444"/>
            </a:xfrm>
          </p:grpSpPr>
          <p:sp>
            <p:nvSpPr>
              <p:cNvPr id="3" name="Полилиния 2"/>
              <p:cNvSpPr/>
              <p:nvPr/>
            </p:nvSpPr>
            <p:spPr>
              <a:xfrm>
                <a:off x="501102" y="134688"/>
                <a:ext cx="8011227" cy="5522444"/>
              </a:xfrm>
              <a:custGeom>
                <a:avLst/>
                <a:gdLst/>
                <a:ahLst/>
                <a:cxnLst/>
                <a:rect l="0" t="0" r="0" b="0"/>
                <a:pathLst>
                  <a:path w="8011227" h="5522444">
                    <a:moveTo>
                      <a:pt x="8479" y="2200702"/>
                    </a:moveTo>
                    <a:lnTo>
                      <a:pt x="0" y="2099660"/>
                    </a:lnTo>
                    <a:lnTo>
                      <a:pt x="5299" y="1935757"/>
                    </a:lnTo>
                    <a:lnTo>
                      <a:pt x="31795" y="1798911"/>
                    </a:lnTo>
                    <a:lnTo>
                      <a:pt x="55110" y="1716166"/>
                    </a:lnTo>
                    <a:lnTo>
                      <a:pt x="95386" y="1606368"/>
                    </a:lnTo>
                    <a:lnTo>
                      <a:pt x="169573" y="1464748"/>
                    </a:lnTo>
                    <a:lnTo>
                      <a:pt x="244821" y="1349381"/>
                    </a:lnTo>
                    <a:lnTo>
                      <a:pt x="355041" y="1207760"/>
                    </a:lnTo>
                    <a:lnTo>
                      <a:pt x="488579" y="1074095"/>
                    </a:lnTo>
                    <a:lnTo>
                      <a:pt x="628477" y="949182"/>
                    </a:lnTo>
                    <a:lnTo>
                      <a:pt x="816065" y="811539"/>
                    </a:lnTo>
                    <a:lnTo>
                      <a:pt x="990937" y="702537"/>
                    </a:lnTo>
                    <a:lnTo>
                      <a:pt x="1235758" y="571258"/>
                    </a:lnTo>
                    <a:lnTo>
                      <a:pt x="1482697" y="459075"/>
                    </a:lnTo>
                    <a:lnTo>
                      <a:pt x="1719039" y="366782"/>
                    </a:lnTo>
                    <a:lnTo>
                      <a:pt x="2076199" y="249827"/>
                    </a:lnTo>
                    <a:lnTo>
                      <a:pt x="2467276" y="155148"/>
                    </a:lnTo>
                    <a:lnTo>
                      <a:pt x="2762966" y="99453"/>
                    </a:lnTo>
                    <a:lnTo>
                      <a:pt x="2992948" y="64445"/>
                    </a:lnTo>
                    <a:lnTo>
                      <a:pt x="3281222" y="31030"/>
                    </a:lnTo>
                    <a:lnTo>
                      <a:pt x="3640503" y="5570"/>
                    </a:lnTo>
                    <a:lnTo>
                      <a:pt x="3841870" y="0"/>
                    </a:lnTo>
                    <a:lnTo>
                      <a:pt x="4199033" y="0"/>
                    </a:lnTo>
                    <a:lnTo>
                      <a:pt x="4442793" y="10343"/>
                    </a:lnTo>
                    <a:lnTo>
                      <a:pt x="4772398" y="36598"/>
                    </a:lnTo>
                    <a:lnTo>
                      <a:pt x="5067028" y="70811"/>
                    </a:lnTo>
                    <a:lnTo>
                      <a:pt x="5433728" y="132074"/>
                    </a:lnTo>
                    <a:lnTo>
                      <a:pt x="5713523" y="195722"/>
                    </a:lnTo>
                    <a:lnTo>
                      <a:pt x="5925489" y="249827"/>
                    </a:lnTo>
                    <a:lnTo>
                      <a:pt x="6185147" y="330184"/>
                    </a:lnTo>
                    <a:lnTo>
                      <a:pt x="6432087" y="419294"/>
                    </a:lnTo>
                    <a:lnTo>
                      <a:pt x="6593180" y="487719"/>
                    </a:lnTo>
                    <a:lnTo>
                      <a:pt x="6803025" y="583192"/>
                    </a:lnTo>
                    <a:lnTo>
                      <a:pt x="7021348" y="704129"/>
                    </a:lnTo>
                    <a:lnTo>
                      <a:pt x="7165485" y="791650"/>
                    </a:lnTo>
                    <a:lnTo>
                      <a:pt x="7293723" y="883939"/>
                    </a:lnTo>
                    <a:lnTo>
                      <a:pt x="7400766" y="966685"/>
                    </a:lnTo>
                    <a:lnTo>
                      <a:pt x="7522647" y="1072505"/>
                    </a:lnTo>
                    <a:lnTo>
                      <a:pt x="7592595" y="1143314"/>
                    </a:lnTo>
                    <a:lnTo>
                      <a:pt x="7691161" y="1250724"/>
                    </a:lnTo>
                    <a:lnTo>
                      <a:pt x="7753688" y="1332675"/>
                    </a:lnTo>
                    <a:lnTo>
                      <a:pt x="7827876" y="1442470"/>
                    </a:lnTo>
                    <a:lnTo>
                      <a:pt x="7878749" y="1531581"/>
                    </a:lnTo>
                    <a:lnTo>
                      <a:pt x="7924323" y="1632623"/>
                    </a:lnTo>
                    <a:lnTo>
                      <a:pt x="7962473" y="1735261"/>
                    </a:lnTo>
                    <a:lnTo>
                      <a:pt x="7983671" y="1808460"/>
                    </a:lnTo>
                    <a:lnTo>
                      <a:pt x="8002745" y="1919845"/>
                    </a:lnTo>
                    <a:lnTo>
                      <a:pt x="8010166" y="1989065"/>
                    </a:lnTo>
                    <a:lnTo>
                      <a:pt x="8011226" y="2126709"/>
                    </a:lnTo>
                    <a:lnTo>
                      <a:pt x="8004867" y="2204681"/>
                    </a:lnTo>
                    <a:lnTo>
                      <a:pt x="7983671" y="2316067"/>
                    </a:lnTo>
                    <a:lnTo>
                      <a:pt x="7953998" y="2421090"/>
                    </a:lnTo>
                    <a:lnTo>
                      <a:pt x="7888285" y="2575440"/>
                    </a:lnTo>
                    <a:lnTo>
                      <a:pt x="7801380" y="2728996"/>
                    </a:lnTo>
                    <a:lnTo>
                      <a:pt x="7689039" y="2879371"/>
                    </a:lnTo>
                    <a:lnTo>
                      <a:pt x="7527944" y="3051227"/>
                    </a:lnTo>
                    <a:lnTo>
                      <a:pt x="7398646" y="3165798"/>
                    </a:lnTo>
                    <a:lnTo>
                      <a:pt x="7243912" y="3281162"/>
                    </a:lnTo>
                    <a:lnTo>
                      <a:pt x="7057383" y="3402893"/>
                    </a:lnTo>
                    <a:lnTo>
                      <a:pt x="6845417" y="3522236"/>
                    </a:lnTo>
                    <a:lnTo>
                      <a:pt x="6659947" y="3611349"/>
                    </a:lnTo>
                    <a:lnTo>
                      <a:pt x="6470240" y="3693298"/>
                    </a:lnTo>
                    <a:lnTo>
                      <a:pt x="6252974" y="3775248"/>
                    </a:lnTo>
                    <a:lnTo>
                      <a:pt x="6086581" y="3830940"/>
                    </a:lnTo>
                    <a:lnTo>
                      <a:pt x="5903231" y="3884248"/>
                    </a:lnTo>
                    <a:lnTo>
                      <a:pt x="5677490" y="3943124"/>
                    </a:lnTo>
                    <a:lnTo>
                      <a:pt x="5496259" y="3982906"/>
                    </a:lnTo>
                    <a:lnTo>
                      <a:pt x="5262038" y="4024276"/>
                    </a:lnTo>
                    <a:lnTo>
                      <a:pt x="5076568" y="4050534"/>
                    </a:lnTo>
                    <a:lnTo>
                      <a:pt x="5181491" y="4038600"/>
                    </a:lnTo>
                    <a:lnTo>
                      <a:pt x="5331986" y="4029846"/>
                    </a:lnTo>
                    <a:lnTo>
                      <a:pt x="5490959" y="4027461"/>
                    </a:lnTo>
                    <a:lnTo>
                      <a:pt x="5626616" y="4029846"/>
                    </a:lnTo>
                    <a:lnTo>
                      <a:pt x="5780294" y="4038600"/>
                    </a:lnTo>
                    <a:lnTo>
                      <a:pt x="6006034" y="4068038"/>
                    </a:lnTo>
                    <a:lnTo>
                      <a:pt x="6185147" y="4100657"/>
                    </a:lnTo>
                    <a:lnTo>
                      <a:pt x="6424666" y="4171468"/>
                    </a:lnTo>
                    <a:lnTo>
                      <a:pt x="6556085" y="4233528"/>
                    </a:lnTo>
                    <a:lnTo>
                      <a:pt x="6645110" y="4305132"/>
                    </a:lnTo>
                    <a:lnTo>
                      <a:pt x="6670547" y="4340938"/>
                    </a:lnTo>
                    <a:lnTo>
                      <a:pt x="6680085" y="4365601"/>
                    </a:lnTo>
                    <a:lnTo>
                      <a:pt x="6685385" y="4402200"/>
                    </a:lnTo>
                    <a:lnTo>
                      <a:pt x="6664186" y="4467441"/>
                    </a:lnTo>
                    <a:lnTo>
                      <a:pt x="6603778" y="4535070"/>
                    </a:lnTo>
                    <a:lnTo>
                      <a:pt x="6556085" y="4565304"/>
                    </a:lnTo>
                    <a:lnTo>
                      <a:pt x="6435266" y="4624179"/>
                    </a:lnTo>
                    <a:lnTo>
                      <a:pt x="6263573" y="4679078"/>
                    </a:lnTo>
                    <a:lnTo>
                      <a:pt x="6080224" y="4719658"/>
                    </a:lnTo>
                    <a:lnTo>
                      <a:pt x="5903231" y="4746706"/>
                    </a:lnTo>
                    <a:lnTo>
                      <a:pt x="5766515" y="4754663"/>
                    </a:lnTo>
                    <a:lnTo>
                      <a:pt x="5484600" y="4761823"/>
                    </a:lnTo>
                    <a:lnTo>
                      <a:pt x="5697627" y="4766596"/>
                    </a:lnTo>
                    <a:lnTo>
                      <a:pt x="5933967" y="4786488"/>
                    </a:lnTo>
                    <a:lnTo>
                      <a:pt x="6156530" y="4836613"/>
                    </a:lnTo>
                    <a:lnTo>
                      <a:pt x="6268871" y="4885145"/>
                    </a:lnTo>
                    <a:lnTo>
                      <a:pt x="6287949" y="4903446"/>
                    </a:lnTo>
                    <a:lnTo>
                      <a:pt x="6305967" y="4928109"/>
                    </a:lnTo>
                    <a:lnTo>
                      <a:pt x="6311265" y="4941633"/>
                    </a:lnTo>
                    <a:lnTo>
                      <a:pt x="6311265" y="4956750"/>
                    </a:lnTo>
                    <a:lnTo>
                      <a:pt x="6297484" y="4990964"/>
                    </a:lnTo>
                    <a:lnTo>
                      <a:pt x="6266752" y="5015629"/>
                    </a:lnTo>
                    <a:lnTo>
                      <a:pt x="6223301" y="5041086"/>
                    </a:lnTo>
                    <a:lnTo>
                      <a:pt x="6075982" y="5089622"/>
                    </a:lnTo>
                    <a:lnTo>
                      <a:pt x="5885215" y="5123834"/>
                    </a:lnTo>
                    <a:lnTo>
                      <a:pt x="5734720" y="5142134"/>
                    </a:lnTo>
                    <a:lnTo>
                      <a:pt x="5540771" y="5150090"/>
                    </a:lnTo>
                    <a:lnTo>
                      <a:pt x="5646755" y="5158841"/>
                    </a:lnTo>
                    <a:lnTo>
                      <a:pt x="5822686" y="5193051"/>
                    </a:lnTo>
                    <a:lnTo>
                      <a:pt x="5917010" y="5231243"/>
                    </a:lnTo>
                    <a:lnTo>
                      <a:pt x="5970002" y="5263864"/>
                    </a:lnTo>
                    <a:lnTo>
                      <a:pt x="6000736" y="5303646"/>
                    </a:lnTo>
                    <a:lnTo>
                      <a:pt x="6010275" y="5332286"/>
                    </a:lnTo>
                    <a:lnTo>
                      <a:pt x="6006034" y="5359337"/>
                    </a:lnTo>
                    <a:lnTo>
                      <a:pt x="5994377" y="5385594"/>
                    </a:lnTo>
                    <a:lnTo>
                      <a:pt x="5941387" y="5435720"/>
                    </a:lnTo>
                    <a:lnTo>
                      <a:pt x="5890514" y="5459587"/>
                    </a:lnTo>
                    <a:lnTo>
                      <a:pt x="5777114" y="5498572"/>
                    </a:lnTo>
                    <a:lnTo>
                      <a:pt x="5627677" y="5522443"/>
                    </a:lnTo>
                    <a:lnTo>
                      <a:pt x="5395576" y="5522443"/>
                    </a:lnTo>
                    <a:lnTo>
                      <a:pt x="5230242" y="5496982"/>
                    </a:lnTo>
                    <a:lnTo>
                      <a:pt x="5104122" y="5454019"/>
                    </a:lnTo>
                    <a:lnTo>
                      <a:pt x="5034175" y="5407076"/>
                    </a:lnTo>
                    <a:lnTo>
                      <a:pt x="5011918" y="5375251"/>
                    </a:lnTo>
                    <a:lnTo>
                      <a:pt x="5004500" y="5354564"/>
                    </a:lnTo>
                    <a:lnTo>
                      <a:pt x="5004500" y="5326719"/>
                    </a:lnTo>
                    <a:lnTo>
                      <a:pt x="5009799" y="5310009"/>
                    </a:lnTo>
                    <a:lnTo>
                      <a:pt x="5025695" y="5284551"/>
                    </a:lnTo>
                    <a:lnTo>
                      <a:pt x="5057492" y="5255908"/>
                    </a:lnTo>
                    <a:lnTo>
                      <a:pt x="5123199" y="5217716"/>
                    </a:lnTo>
                    <a:lnTo>
                      <a:pt x="5221764" y="5185098"/>
                    </a:lnTo>
                    <a:lnTo>
                      <a:pt x="5410413" y="5156453"/>
                    </a:lnTo>
                    <a:lnTo>
                      <a:pt x="5540771" y="5150090"/>
                    </a:lnTo>
                    <a:lnTo>
                      <a:pt x="5323507" y="5132586"/>
                    </a:lnTo>
                    <a:lnTo>
                      <a:pt x="5139097" y="5109512"/>
                    </a:lnTo>
                    <a:lnTo>
                      <a:pt x="4953627" y="5064957"/>
                    </a:lnTo>
                    <a:lnTo>
                      <a:pt x="4886859" y="5037110"/>
                    </a:lnTo>
                    <a:lnTo>
                      <a:pt x="4843405" y="5009261"/>
                    </a:lnTo>
                    <a:lnTo>
                      <a:pt x="4819031" y="4982211"/>
                    </a:lnTo>
                    <a:lnTo>
                      <a:pt x="4810550" y="4956750"/>
                    </a:lnTo>
                    <a:lnTo>
                      <a:pt x="4815850" y="4924131"/>
                    </a:lnTo>
                    <a:lnTo>
                      <a:pt x="4843405" y="4896284"/>
                    </a:lnTo>
                    <a:lnTo>
                      <a:pt x="4882619" y="4870823"/>
                    </a:lnTo>
                    <a:lnTo>
                      <a:pt x="4932431" y="4847750"/>
                    </a:lnTo>
                    <a:lnTo>
                      <a:pt x="5082926" y="4803992"/>
                    </a:lnTo>
                    <a:lnTo>
                      <a:pt x="5210105" y="4784898"/>
                    </a:lnTo>
                    <a:lnTo>
                      <a:pt x="5484600" y="4761823"/>
                    </a:lnTo>
                    <a:lnTo>
                      <a:pt x="5067028" y="4756254"/>
                    </a:lnTo>
                    <a:lnTo>
                      <a:pt x="4860364" y="4729999"/>
                    </a:lnTo>
                    <a:lnTo>
                      <a:pt x="4661116" y="4693399"/>
                    </a:lnTo>
                    <a:lnTo>
                      <a:pt x="4423715" y="4621794"/>
                    </a:lnTo>
                    <a:lnTo>
                      <a:pt x="4276399" y="4546210"/>
                    </a:lnTo>
                    <a:lnTo>
                      <a:pt x="4226586" y="4505631"/>
                    </a:lnTo>
                    <a:lnTo>
                      <a:pt x="4202212" y="4475396"/>
                    </a:lnTo>
                    <a:lnTo>
                      <a:pt x="4182074" y="4436413"/>
                    </a:lnTo>
                    <a:lnTo>
                      <a:pt x="4174655" y="4401406"/>
                    </a:lnTo>
                    <a:lnTo>
                      <a:pt x="4183135" y="4357644"/>
                    </a:lnTo>
                    <a:lnTo>
                      <a:pt x="4209630" y="4313090"/>
                    </a:lnTo>
                    <a:lnTo>
                      <a:pt x="4253083" y="4268535"/>
                    </a:lnTo>
                    <a:lnTo>
                      <a:pt x="4408876" y="4181812"/>
                    </a:lnTo>
                    <a:lnTo>
                      <a:pt x="4590107" y="4129300"/>
                    </a:lnTo>
                    <a:lnTo>
                      <a:pt x="4790415" y="4092702"/>
                    </a:lnTo>
                    <a:lnTo>
                      <a:pt x="5179371" y="4035416"/>
                    </a:lnTo>
                    <a:lnTo>
                      <a:pt x="4927132" y="4072014"/>
                    </a:lnTo>
                    <a:lnTo>
                      <a:pt x="4709869" y="4098272"/>
                    </a:lnTo>
                    <a:lnTo>
                      <a:pt x="4433254" y="4118955"/>
                    </a:lnTo>
                    <a:lnTo>
                      <a:pt x="4336809" y="4124527"/>
                    </a:lnTo>
                    <a:lnTo>
                      <a:pt x="4150280" y="4129300"/>
                    </a:lnTo>
                    <a:lnTo>
                      <a:pt x="3819615" y="4129300"/>
                    </a:lnTo>
                    <a:lnTo>
                      <a:pt x="3568435" y="4118955"/>
                    </a:lnTo>
                    <a:lnTo>
                      <a:pt x="3336333" y="4102249"/>
                    </a:lnTo>
                    <a:lnTo>
                      <a:pt x="3183719" y="4087132"/>
                    </a:lnTo>
                    <a:lnTo>
                      <a:pt x="3017326" y="4066445"/>
                    </a:lnTo>
                    <a:lnTo>
                      <a:pt x="2864711" y="4045760"/>
                    </a:lnTo>
                    <a:lnTo>
                      <a:pt x="2719515" y="4021891"/>
                    </a:lnTo>
                    <a:lnTo>
                      <a:pt x="2603993" y="4001205"/>
                    </a:lnTo>
                    <a:lnTo>
                      <a:pt x="2467276" y="3972561"/>
                    </a:lnTo>
                    <a:lnTo>
                      <a:pt x="2269089" y="3927210"/>
                    </a:lnTo>
                    <a:lnTo>
                      <a:pt x="2022150" y="3860377"/>
                    </a:lnTo>
                    <a:lnTo>
                      <a:pt x="1818663" y="3797526"/>
                    </a:lnTo>
                    <a:lnTo>
                      <a:pt x="1597159" y="3714779"/>
                    </a:lnTo>
                    <a:lnTo>
                      <a:pt x="1460440" y="3658292"/>
                    </a:lnTo>
                    <a:lnTo>
                      <a:pt x="1321603" y="3598620"/>
                    </a:lnTo>
                    <a:lnTo>
                      <a:pt x="1178527" y="3527806"/>
                    </a:lnTo>
                    <a:lnTo>
                      <a:pt x="1025912" y="3447448"/>
                    </a:lnTo>
                    <a:lnTo>
                      <a:pt x="859518" y="3344018"/>
                    </a:lnTo>
                    <a:lnTo>
                      <a:pt x="706904" y="3237403"/>
                    </a:lnTo>
                    <a:lnTo>
                      <a:pt x="575487" y="3133176"/>
                    </a:lnTo>
                    <a:lnTo>
                      <a:pt x="409094" y="2976438"/>
                    </a:lnTo>
                    <a:lnTo>
                      <a:pt x="313708" y="2866640"/>
                    </a:lnTo>
                    <a:lnTo>
                      <a:pt x="239521" y="2769574"/>
                    </a:lnTo>
                    <a:lnTo>
                      <a:pt x="182291" y="2682056"/>
                    </a:lnTo>
                    <a:lnTo>
                      <a:pt x="107043" y="2546801"/>
                    </a:lnTo>
                    <a:lnTo>
                      <a:pt x="51933" y="2402793"/>
                    </a:lnTo>
                    <a:lnTo>
                      <a:pt x="31795" y="2324820"/>
                    </a:lnTo>
                    <a:close/>
                  </a:path>
                </a:pathLst>
              </a:custGeom>
              <a:solidFill>
                <a:srgbClr val="FFE8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308100" y="977900"/>
                <a:ext cx="5583809" cy="1508105"/>
              </a:xfrm>
              <a:prstGeom prst="rect">
                <a:avLst/>
              </a:prstGeom>
              <a:noFill/>
            </p:spPr>
            <p:txBody>
              <a:bodyPr vert="horz" rtlCol="0">
                <a:spAutoFit/>
              </a:bodyPr>
              <a:lstStyle/>
              <a:p>
                <a:pPr algn="ctr"/>
                <a:r>
                  <a:rPr lang="ru-RU" sz="2300" smtClean="0">
                    <a:solidFill>
                      <a:srgbClr val="0000FF"/>
                    </a:solidFill>
                    <a:latin typeface="Calibri - 38"/>
                  </a:rPr>
                  <a:t>Подарил утятам ёжик</a:t>
                </a:r>
              </a:p>
              <a:p>
                <a:pPr algn="ctr"/>
                <a:r>
                  <a:rPr lang="ru-RU" sz="2300" smtClean="0">
                    <a:solidFill>
                      <a:srgbClr val="0000FF"/>
                    </a:solidFill>
                    <a:latin typeface="Calibri - 38"/>
                  </a:rPr>
                  <a:t>Восемь кожаных сапожек.</a:t>
                </a:r>
              </a:p>
              <a:p>
                <a:pPr algn="ctr"/>
                <a:r>
                  <a:rPr lang="ru-RU" sz="2300" smtClean="0">
                    <a:solidFill>
                      <a:srgbClr val="0000FF"/>
                    </a:solidFill>
                    <a:latin typeface="Calibri - 38"/>
                  </a:rPr>
                  <a:t>Кто ответит из ребят,</a:t>
                </a:r>
              </a:p>
              <a:p>
                <a:pPr algn="ctr"/>
                <a:r>
                  <a:rPr lang="ru-RU" sz="2300" smtClean="0">
                    <a:solidFill>
                      <a:srgbClr val="0000FF"/>
                    </a:solidFill>
                    <a:latin typeface="Calibri - 38"/>
                  </a:rPr>
                  <a:t>Сколько он обул утят?</a:t>
                </a:r>
                <a:endParaRPr lang="ru-RU" sz="2300">
                  <a:solidFill>
                    <a:srgbClr val="0000FF"/>
                  </a:solidFill>
                  <a:latin typeface="Calibri - 38"/>
                </a:endParaRPr>
              </a:p>
            </p:txBody>
          </p:sp>
        </p:grpSp>
        <p:pic>
          <p:nvPicPr>
            <p:cNvPr id="6" name="_storage_free_6076d7db864e1226412143_pitch.mp3">
              <a:hlinkClick r:id="" action="ppaction://media"/>
            </p:cNvPr>
            <p:cNvPicPr>
              <a:picLocks noRot="1" noChangeAspect="1"/>
            </p:cNvPicPr>
            <p:nvPr>
              <a:audioFile r:link="rId3"/>
            </p:nvPr>
          </p:nvPicPr>
          <p:blipFill>
            <a:blip r:embed="rId6" cstate="print"/>
            <a:stretch>
              <a:fillRect/>
            </a:stretch>
          </p:blipFill>
          <p:spPr>
            <a:xfrm>
              <a:off x="501102" y="5519971"/>
              <a:ext cx="137160" cy="137160"/>
            </a:xfrm>
            <a:prstGeom prst="rect">
              <a:avLst/>
            </a:prstGeom>
          </p:spPr>
        </p:pic>
      </p:grpSp>
      <p:grpSp>
        <p:nvGrpSpPr>
          <p:cNvPr id="30" name="Группа 29"/>
          <p:cNvGrpSpPr/>
          <p:nvPr/>
        </p:nvGrpSpPr>
        <p:grpSpPr>
          <a:xfrm>
            <a:off x="8519286" y="3073400"/>
            <a:ext cx="1160501" cy="3187192"/>
            <a:chOff x="8519286" y="3073400"/>
            <a:chExt cx="1160501" cy="3187192"/>
          </a:xfrm>
        </p:grpSpPr>
        <p:sp>
          <p:nvSpPr>
            <p:cNvPr id="8" name="TextBox 7"/>
            <p:cNvSpPr txBox="1"/>
            <p:nvPr/>
          </p:nvSpPr>
          <p:spPr>
            <a:xfrm>
              <a:off x="9258300" y="3073400"/>
              <a:ext cx="383387" cy="415498"/>
            </a:xfrm>
            <a:prstGeom prst="rect">
              <a:avLst/>
            </a:prstGeom>
            <a:noFill/>
          </p:spPr>
          <p:txBody>
            <a:bodyPr vert="horz" rtlCol="0">
              <a:spAutoFit/>
            </a:bodyPr>
            <a:lstStyle/>
            <a:p>
              <a:r>
                <a:rPr lang="ru-RU" sz="2100" smtClean="0">
                  <a:solidFill>
                    <a:srgbClr val="000000"/>
                  </a:solidFill>
                  <a:latin typeface="Arial - 36"/>
                </a:rPr>
                <a:t>5</a:t>
              </a:r>
              <a:endParaRPr lang="ru-RU" sz="2100">
                <a:solidFill>
                  <a:srgbClr val="000000"/>
                </a:solidFill>
                <a:latin typeface="Arial - 36"/>
              </a:endParaRPr>
            </a:p>
          </p:txBody>
        </p:sp>
        <p:sp>
          <p:nvSpPr>
            <p:cNvPr id="9" name="TextBox 8"/>
            <p:cNvSpPr txBox="1"/>
            <p:nvPr/>
          </p:nvSpPr>
          <p:spPr>
            <a:xfrm>
              <a:off x="9271000" y="4279900"/>
              <a:ext cx="383387" cy="415498"/>
            </a:xfrm>
            <a:prstGeom prst="rect">
              <a:avLst/>
            </a:prstGeom>
            <a:noFill/>
          </p:spPr>
          <p:txBody>
            <a:bodyPr vert="horz" rtlCol="0">
              <a:spAutoFit/>
            </a:bodyPr>
            <a:lstStyle/>
            <a:p>
              <a:r>
                <a:rPr lang="ru-RU" sz="2100" smtClean="0">
                  <a:solidFill>
                    <a:srgbClr val="000000"/>
                  </a:solidFill>
                  <a:latin typeface="Arial - 36"/>
                </a:rPr>
                <a:t>4</a:t>
              </a:r>
              <a:endParaRPr lang="ru-RU" sz="2100">
                <a:solidFill>
                  <a:srgbClr val="000000"/>
                </a:solidFill>
                <a:latin typeface="Arial - 36"/>
              </a:endParaRPr>
            </a:p>
          </p:txBody>
        </p:sp>
        <p:sp>
          <p:nvSpPr>
            <p:cNvPr id="10" name="TextBox 9"/>
            <p:cNvSpPr txBox="1"/>
            <p:nvPr/>
          </p:nvSpPr>
          <p:spPr>
            <a:xfrm>
              <a:off x="9296400" y="5689600"/>
              <a:ext cx="383387" cy="415498"/>
            </a:xfrm>
            <a:prstGeom prst="rect">
              <a:avLst/>
            </a:prstGeom>
            <a:noFill/>
          </p:spPr>
          <p:txBody>
            <a:bodyPr vert="horz" rtlCol="0">
              <a:spAutoFit/>
            </a:bodyPr>
            <a:lstStyle/>
            <a:p>
              <a:r>
                <a:rPr lang="ru-RU" sz="2100" smtClean="0">
                  <a:solidFill>
                    <a:srgbClr val="000000"/>
                  </a:solidFill>
                  <a:latin typeface="Arial - 36"/>
                </a:rPr>
                <a:t>2</a:t>
              </a:r>
              <a:endParaRPr lang="ru-RU" sz="2100">
                <a:solidFill>
                  <a:srgbClr val="000000"/>
                </a:solidFill>
                <a:latin typeface="Arial - 36"/>
              </a:endParaRPr>
            </a:p>
          </p:txBody>
        </p:sp>
        <p:grpSp>
          <p:nvGrpSpPr>
            <p:cNvPr id="14" name="Группа 13"/>
            <p:cNvGrpSpPr/>
            <p:nvPr/>
          </p:nvGrpSpPr>
          <p:grpSpPr>
            <a:xfrm>
              <a:off x="8544941" y="4359275"/>
              <a:ext cx="547624" cy="531114"/>
              <a:chOff x="8544941" y="4359275"/>
              <a:chExt cx="547624" cy="531114"/>
            </a:xfrm>
          </p:grpSpPr>
          <p:sp>
            <p:nvSpPr>
              <p:cNvPr id="11" name="Овал 10"/>
              <p:cNvSpPr/>
              <p:nvPr/>
            </p:nvSpPr>
            <p:spPr>
              <a:xfrm>
                <a:off x="8544941" y="4359275"/>
                <a:ext cx="531113" cy="531114"/>
              </a:xfrm>
              <a:prstGeom prst="ellipse">
                <a:avLst/>
              </a:prstGeom>
              <a:solidFill>
                <a:srgbClr val="00FF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2" name="Прямая соединительная линия 11"/>
              <p:cNvCxnSpPr/>
              <p:nvPr/>
            </p:nvCxnSpPr>
            <p:spPr>
              <a:xfrm>
                <a:off x="8551036" y="4640453"/>
                <a:ext cx="541529"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8817991" y="4373245"/>
                <a:ext cx="0" cy="511937"/>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17" name="Группа 16"/>
            <p:cNvGrpSpPr/>
            <p:nvPr/>
          </p:nvGrpSpPr>
          <p:grpSpPr>
            <a:xfrm>
              <a:off x="8557768" y="4359275"/>
              <a:ext cx="531113" cy="531114"/>
              <a:chOff x="8557768" y="4359275"/>
              <a:chExt cx="531113" cy="531114"/>
            </a:xfrm>
          </p:grpSpPr>
          <p:sp>
            <p:nvSpPr>
              <p:cNvPr id="15" name="Овал 14"/>
              <p:cNvSpPr/>
              <p:nvPr/>
            </p:nvSpPr>
            <p:spPr>
              <a:xfrm>
                <a:off x="8557768" y="4359275"/>
                <a:ext cx="531113" cy="531114"/>
              </a:xfrm>
              <a:prstGeom prst="ellipse">
                <a:avLst/>
              </a:prstGeom>
              <a:solidFill>
                <a:srgbClr val="0000FF"/>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6" name="Звук - Правильный ответ (www.mixmuz.ru).mp3">
                <a:hlinkClick r:id="" action="ppaction://media"/>
              </p:cNvPr>
              <p:cNvPicPr>
                <a:picLocks noRot="1" noChangeAspect="1"/>
              </p:cNvPicPr>
              <p:nvPr>
                <a:audioFile r:link="rId2"/>
              </p:nvPr>
            </p:nvPicPr>
            <p:blipFill>
              <a:blip r:embed="rId7" cstate="print"/>
              <a:stretch>
                <a:fillRect/>
              </a:stretch>
            </p:blipFill>
            <p:spPr>
              <a:xfrm>
                <a:off x="8557768" y="4753229"/>
                <a:ext cx="137160" cy="137160"/>
              </a:xfrm>
              <a:prstGeom prst="rect">
                <a:avLst/>
              </a:prstGeom>
            </p:spPr>
          </p:pic>
        </p:grpSp>
        <p:grpSp>
          <p:nvGrpSpPr>
            <p:cNvPr id="20" name="Группа 19"/>
            <p:cNvGrpSpPr/>
            <p:nvPr/>
          </p:nvGrpSpPr>
          <p:grpSpPr>
            <a:xfrm>
              <a:off x="8647430" y="5729477"/>
              <a:ext cx="531113" cy="531114"/>
              <a:chOff x="8647430" y="5729477"/>
              <a:chExt cx="531113" cy="531114"/>
            </a:xfrm>
          </p:grpSpPr>
          <p:sp>
            <p:nvSpPr>
              <p:cNvPr id="18" name="Овал 17"/>
              <p:cNvSpPr/>
              <p:nvPr/>
            </p:nvSpPr>
            <p:spPr>
              <a:xfrm>
                <a:off x="8647430" y="5729477"/>
                <a:ext cx="531113" cy="531114"/>
              </a:xfrm>
              <a:prstGeom prst="ellipse">
                <a:avLst/>
              </a:prstGeom>
              <a:solidFill>
                <a:srgbClr val="FF00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9" name="Прямая соединительная линия 18"/>
              <p:cNvCxnSpPr/>
              <p:nvPr/>
            </p:nvCxnSpPr>
            <p:spPr>
              <a:xfrm>
                <a:off x="8658479" y="5963411"/>
                <a:ext cx="511937"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23" name="Группа 22"/>
            <p:cNvGrpSpPr/>
            <p:nvPr/>
          </p:nvGrpSpPr>
          <p:grpSpPr>
            <a:xfrm>
              <a:off x="8519286" y="3270758"/>
              <a:ext cx="531114" cy="531114"/>
              <a:chOff x="8519286" y="3270758"/>
              <a:chExt cx="531114" cy="531114"/>
            </a:xfrm>
          </p:grpSpPr>
          <p:sp>
            <p:nvSpPr>
              <p:cNvPr id="21" name="Овал 20"/>
              <p:cNvSpPr/>
              <p:nvPr/>
            </p:nvSpPr>
            <p:spPr>
              <a:xfrm>
                <a:off x="8519286" y="3270758"/>
                <a:ext cx="531114" cy="531114"/>
              </a:xfrm>
              <a:prstGeom prst="ellipse">
                <a:avLst/>
              </a:prstGeom>
              <a:solidFill>
                <a:srgbClr val="FF00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2" name="Прямая соединительная линия 21"/>
              <p:cNvCxnSpPr/>
              <p:nvPr/>
            </p:nvCxnSpPr>
            <p:spPr>
              <a:xfrm>
                <a:off x="8530463" y="3504691"/>
                <a:ext cx="511937"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26" name="Группа 25"/>
            <p:cNvGrpSpPr/>
            <p:nvPr/>
          </p:nvGrpSpPr>
          <p:grpSpPr>
            <a:xfrm>
              <a:off x="8634603" y="5729477"/>
              <a:ext cx="531113" cy="531115"/>
              <a:chOff x="8634603" y="5729477"/>
              <a:chExt cx="531113" cy="531115"/>
            </a:xfrm>
          </p:grpSpPr>
          <p:sp>
            <p:nvSpPr>
              <p:cNvPr id="24" name="Овал 23"/>
              <p:cNvSpPr/>
              <p:nvPr/>
            </p:nvSpPr>
            <p:spPr>
              <a:xfrm>
                <a:off x="8634603" y="5729477"/>
                <a:ext cx="531113" cy="531114"/>
              </a:xfrm>
              <a:prstGeom prst="ellipse">
                <a:avLst/>
              </a:prstGeom>
              <a:solidFill>
                <a:srgbClr val="0000FF"/>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5" name="неправильно.mp3">
                <a:hlinkClick r:id="" action="ppaction://media"/>
              </p:cNvPr>
              <p:cNvPicPr>
                <a:picLocks noRot="1" noChangeAspect="1"/>
              </p:cNvPicPr>
              <p:nvPr>
                <a:audioFile r:link="rId1"/>
              </p:nvPr>
            </p:nvPicPr>
            <p:blipFill>
              <a:blip r:embed="rId7" cstate="print"/>
              <a:stretch>
                <a:fillRect/>
              </a:stretch>
            </p:blipFill>
            <p:spPr>
              <a:xfrm>
                <a:off x="8634603" y="6123432"/>
                <a:ext cx="137160" cy="137160"/>
              </a:xfrm>
              <a:prstGeom prst="rect">
                <a:avLst/>
              </a:prstGeom>
            </p:spPr>
          </p:pic>
        </p:grpSp>
        <p:grpSp>
          <p:nvGrpSpPr>
            <p:cNvPr id="29" name="Группа 28"/>
            <p:cNvGrpSpPr/>
            <p:nvPr/>
          </p:nvGrpSpPr>
          <p:grpSpPr>
            <a:xfrm>
              <a:off x="8519286" y="3257930"/>
              <a:ext cx="531114" cy="531115"/>
              <a:chOff x="8519286" y="3257930"/>
              <a:chExt cx="531114" cy="531115"/>
            </a:xfrm>
          </p:grpSpPr>
          <p:sp>
            <p:nvSpPr>
              <p:cNvPr id="27" name="Овал 26"/>
              <p:cNvSpPr/>
              <p:nvPr/>
            </p:nvSpPr>
            <p:spPr>
              <a:xfrm>
                <a:off x="8519286" y="3257930"/>
                <a:ext cx="531114" cy="531115"/>
              </a:xfrm>
              <a:prstGeom prst="ellipse">
                <a:avLst/>
              </a:prstGeom>
              <a:solidFill>
                <a:srgbClr val="0000FF"/>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8" name="неправильно.mp3">
                <a:hlinkClick r:id="" action="ppaction://media"/>
              </p:cNvPr>
              <p:cNvPicPr>
                <a:picLocks noRot="1" noChangeAspect="1"/>
              </p:cNvPicPr>
              <p:nvPr>
                <a:audioFile r:link="rId1"/>
              </p:nvPr>
            </p:nvPicPr>
            <p:blipFill>
              <a:blip r:embed="rId7" cstate="print"/>
              <a:stretch>
                <a:fillRect/>
              </a:stretch>
            </p:blipFill>
            <p:spPr>
              <a:xfrm>
                <a:off x="8519286" y="3651885"/>
                <a:ext cx="137160" cy="137160"/>
              </a:xfrm>
              <a:prstGeom prst="rect">
                <a:avLst/>
              </a:prstGeom>
            </p:spPr>
          </p:pic>
        </p:gr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B6C1"/>
            </a:gs>
            <a:gs pos="100000">
              <a:srgbClr val="00BFFF"/>
            </a:gs>
          </a:gsLst>
          <a:lin ang="8100000" scaled="1"/>
          <a:tileRect/>
        </a:gradFill>
        <a:effectLst/>
      </p:bgPr>
    </p:bg>
    <p:spTree>
      <p:nvGrpSpPr>
        <p:cNvPr id="1" name=""/>
        <p:cNvGrpSpPr/>
        <p:nvPr/>
      </p:nvGrpSpPr>
      <p:grpSpPr>
        <a:xfrm>
          <a:off x="0" y="0"/>
          <a:ext cx="0" cy="0"/>
          <a:chOff x="0" y="0"/>
          <a:chExt cx="0" cy="0"/>
        </a:xfrm>
      </p:grpSpPr>
      <p:pic>
        <p:nvPicPr>
          <p:cNvPr id="2" name="Рисунок 1" descr="петух(2).jpg"/>
          <p:cNvPicPr>
            <a:picLocks/>
          </p:cNvPicPr>
          <p:nvPr/>
        </p:nvPicPr>
        <p:blipFill>
          <a:blip r:embed="rId5" cstate="print"/>
          <a:stretch>
            <a:fillRect/>
          </a:stretch>
        </p:blipFill>
        <p:spPr>
          <a:xfrm>
            <a:off x="-101600" y="3670300"/>
            <a:ext cx="2957195" cy="2703195"/>
          </a:xfrm>
          <a:prstGeom prst="rect">
            <a:avLst/>
          </a:prstGeom>
          <a:solidFill>
            <a:scrgbClr r="0" g="0" b="0">
              <a:alpha val="0"/>
            </a:scrgbClr>
          </a:solidFill>
        </p:spPr>
      </p:pic>
      <p:grpSp>
        <p:nvGrpSpPr>
          <p:cNvPr id="7" name="Группа 6"/>
          <p:cNvGrpSpPr/>
          <p:nvPr/>
        </p:nvGrpSpPr>
        <p:grpSpPr>
          <a:xfrm>
            <a:off x="56602" y="-17711"/>
            <a:ext cx="7544393" cy="5189176"/>
            <a:chOff x="56602" y="-17711"/>
            <a:chExt cx="7544393" cy="5189176"/>
          </a:xfrm>
        </p:grpSpPr>
        <p:grpSp>
          <p:nvGrpSpPr>
            <p:cNvPr id="5" name="Группа 4"/>
            <p:cNvGrpSpPr/>
            <p:nvPr/>
          </p:nvGrpSpPr>
          <p:grpSpPr>
            <a:xfrm>
              <a:off x="56602" y="-17711"/>
              <a:ext cx="7544393" cy="5189176"/>
              <a:chOff x="56602" y="-17711"/>
              <a:chExt cx="7544393" cy="5189176"/>
            </a:xfrm>
          </p:grpSpPr>
          <p:sp>
            <p:nvSpPr>
              <p:cNvPr id="3" name="Полилиния 2"/>
              <p:cNvSpPr/>
              <p:nvPr/>
            </p:nvSpPr>
            <p:spPr>
              <a:xfrm>
                <a:off x="56602" y="-17711"/>
                <a:ext cx="7544393" cy="5189176"/>
              </a:xfrm>
              <a:custGeom>
                <a:avLst/>
                <a:gdLst/>
                <a:ahLst/>
                <a:cxnLst/>
                <a:rect l="0" t="0" r="0" b="0"/>
                <a:pathLst>
                  <a:path w="7544393" h="5189176">
                    <a:moveTo>
                      <a:pt x="7985" y="2067893"/>
                    </a:moveTo>
                    <a:lnTo>
                      <a:pt x="0" y="1972948"/>
                    </a:lnTo>
                    <a:lnTo>
                      <a:pt x="4990" y="1818938"/>
                    </a:lnTo>
                    <a:lnTo>
                      <a:pt x="29942" y="1690349"/>
                    </a:lnTo>
                    <a:lnTo>
                      <a:pt x="51900" y="1612598"/>
                    </a:lnTo>
                    <a:lnTo>
                      <a:pt x="89827" y="1509427"/>
                    </a:lnTo>
                    <a:lnTo>
                      <a:pt x="159691" y="1376353"/>
                    </a:lnTo>
                    <a:lnTo>
                      <a:pt x="230553" y="1267948"/>
                    </a:lnTo>
                    <a:lnTo>
                      <a:pt x="334352" y="1134872"/>
                    </a:lnTo>
                    <a:lnTo>
                      <a:pt x="460108" y="1009274"/>
                    </a:lnTo>
                    <a:lnTo>
                      <a:pt x="591853" y="891900"/>
                    </a:lnTo>
                    <a:lnTo>
                      <a:pt x="768511" y="762563"/>
                    </a:lnTo>
                    <a:lnTo>
                      <a:pt x="933192" y="660139"/>
                    </a:lnTo>
                    <a:lnTo>
                      <a:pt x="1163747" y="536782"/>
                    </a:lnTo>
                    <a:lnTo>
                      <a:pt x="1396297" y="431370"/>
                    </a:lnTo>
                    <a:lnTo>
                      <a:pt x="1618866" y="344647"/>
                    </a:lnTo>
                    <a:lnTo>
                      <a:pt x="1955213" y="234750"/>
                    </a:lnTo>
                    <a:lnTo>
                      <a:pt x="2323502" y="145784"/>
                    </a:lnTo>
                    <a:lnTo>
                      <a:pt x="2601961" y="93449"/>
                    </a:lnTo>
                    <a:lnTo>
                      <a:pt x="2818542" y="60555"/>
                    </a:lnTo>
                    <a:lnTo>
                      <a:pt x="3090017" y="29156"/>
                    </a:lnTo>
                    <a:lnTo>
                      <a:pt x="3428361" y="5234"/>
                    </a:lnTo>
                    <a:lnTo>
                      <a:pt x="3617994" y="0"/>
                    </a:lnTo>
                    <a:lnTo>
                      <a:pt x="3954345" y="0"/>
                    </a:lnTo>
                    <a:lnTo>
                      <a:pt x="4183900" y="9719"/>
                    </a:lnTo>
                    <a:lnTo>
                      <a:pt x="4494299" y="34388"/>
                    </a:lnTo>
                    <a:lnTo>
                      <a:pt x="4771760" y="66537"/>
                    </a:lnTo>
                    <a:lnTo>
                      <a:pt x="5117092" y="124102"/>
                    </a:lnTo>
                    <a:lnTo>
                      <a:pt x="5380581" y="183910"/>
                    </a:lnTo>
                    <a:lnTo>
                      <a:pt x="5580196" y="234750"/>
                    </a:lnTo>
                    <a:lnTo>
                      <a:pt x="5824722" y="310256"/>
                    </a:lnTo>
                    <a:lnTo>
                      <a:pt x="6057273" y="393990"/>
                    </a:lnTo>
                    <a:lnTo>
                      <a:pt x="6208978" y="458285"/>
                    </a:lnTo>
                    <a:lnTo>
                      <a:pt x="6406595" y="547996"/>
                    </a:lnTo>
                    <a:lnTo>
                      <a:pt x="6612197" y="661635"/>
                    </a:lnTo>
                    <a:lnTo>
                      <a:pt x="6747934" y="743874"/>
                    </a:lnTo>
                    <a:lnTo>
                      <a:pt x="6868700" y="830594"/>
                    </a:lnTo>
                    <a:lnTo>
                      <a:pt x="6969505" y="908346"/>
                    </a:lnTo>
                    <a:lnTo>
                      <a:pt x="7084283" y="1007780"/>
                    </a:lnTo>
                    <a:lnTo>
                      <a:pt x="7150155" y="1074316"/>
                    </a:lnTo>
                    <a:lnTo>
                      <a:pt x="7242978" y="1175244"/>
                    </a:lnTo>
                    <a:lnTo>
                      <a:pt x="7301862" y="1252250"/>
                    </a:lnTo>
                    <a:lnTo>
                      <a:pt x="7371726" y="1355419"/>
                    </a:lnTo>
                    <a:lnTo>
                      <a:pt x="7419635" y="1439152"/>
                    </a:lnTo>
                    <a:lnTo>
                      <a:pt x="7462552" y="1534097"/>
                    </a:lnTo>
                    <a:lnTo>
                      <a:pt x="7498481" y="1630541"/>
                    </a:lnTo>
                    <a:lnTo>
                      <a:pt x="7518442" y="1699321"/>
                    </a:lnTo>
                    <a:lnTo>
                      <a:pt x="7536405" y="1803986"/>
                    </a:lnTo>
                    <a:lnTo>
                      <a:pt x="7543395" y="1869029"/>
                    </a:lnTo>
                    <a:lnTo>
                      <a:pt x="7544392" y="1998367"/>
                    </a:lnTo>
                    <a:lnTo>
                      <a:pt x="7538404" y="2071631"/>
                    </a:lnTo>
                    <a:lnTo>
                      <a:pt x="7518442" y="2176297"/>
                    </a:lnTo>
                    <a:lnTo>
                      <a:pt x="7490497" y="2274982"/>
                    </a:lnTo>
                    <a:lnTo>
                      <a:pt x="7428617" y="2420018"/>
                    </a:lnTo>
                    <a:lnTo>
                      <a:pt x="7346775" y="2564307"/>
                    </a:lnTo>
                    <a:lnTo>
                      <a:pt x="7240978" y="2705607"/>
                    </a:lnTo>
                    <a:lnTo>
                      <a:pt x="7089274" y="2867091"/>
                    </a:lnTo>
                    <a:lnTo>
                      <a:pt x="6967508" y="2974748"/>
                    </a:lnTo>
                    <a:lnTo>
                      <a:pt x="6821791" y="3083150"/>
                    </a:lnTo>
                    <a:lnTo>
                      <a:pt x="6646133" y="3197535"/>
                    </a:lnTo>
                    <a:lnTo>
                      <a:pt x="6446516" y="3309676"/>
                    </a:lnTo>
                    <a:lnTo>
                      <a:pt x="6271856" y="3393411"/>
                    </a:lnTo>
                    <a:lnTo>
                      <a:pt x="6093202" y="3470415"/>
                    </a:lnTo>
                    <a:lnTo>
                      <a:pt x="5888598" y="3547419"/>
                    </a:lnTo>
                    <a:lnTo>
                      <a:pt x="5731901" y="3599751"/>
                    </a:lnTo>
                    <a:lnTo>
                      <a:pt x="5559236" y="3649841"/>
                    </a:lnTo>
                    <a:lnTo>
                      <a:pt x="5346647" y="3705164"/>
                    </a:lnTo>
                    <a:lnTo>
                      <a:pt x="5175978" y="3742544"/>
                    </a:lnTo>
                    <a:lnTo>
                      <a:pt x="4955406" y="3781419"/>
                    </a:lnTo>
                    <a:lnTo>
                      <a:pt x="4780743" y="3806092"/>
                    </a:lnTo>
                    <a:lnTo>
                      <a:pt x="4879552" y="3794878"/>
                    </a:lnTo>
                    <a:lnTo>
                      <a:pt x="5021278" y="3786653"/>
                    </a:lnTo>
                    <a:lnTo>
                      <a:pt x="5170988" y="3784411"/>
                    </a:lnTo>
                    <a:lnTo>
                      <a:pt x="5298740" y="3786653"/>
                    </a:lnTo>
                    <a:lnTo>
                      <a:pt x="5443460" y="3794878"/>
                    </a:lnTo>
                    <a:lnTo>
                      <a:pt x="5656048" y="3822539"/>
                    </a:lnTo>
                    <a:lnTo>
                      <a:pt x="5824722" y="3853190"/>
                    </a:lnTo>
                    <a:lnTo>
                      <a:pt x="6050286" y="3919729"/>
                    </a:lnTo>
                    <a:lnTo>
                      <a:pt x="6174045" y="3978042"/>
                    </a:lnTo>
                    <a:lnTo>
                      <a:pt x="6257884" y="4045326"/>
                    </a:lnTo>
                    <a:lnTo>
                      <a:pt x="6281838" y="4078970"/>
                    </a:lnTo>
                    <a:lnTo>
                      <a:pt x="6290820" y="4102146"/>
                    </a:lnTo>
                    <a:lnTo>
                      <a:pt x="6295810" y="4136535"/>
                    </a:lnTo>
                    <a:lnTo>
                      <a:pt x="6275847" y="4197839"/>
                    </a:lnTo>
                    <a:lnTo>
                      <a:pt x="6218958" y="4261387"/>
                    </a:lnTo>
                    <a:lnTo>
                      <a:pt x="6174045" y="4289797"/>
                    </a:lnTo>
                    <a:lnTo>
                      <a:pt x="6060266" y="4345119"/>
                    </a:lnTo>
                    <a:lnTo>
                      <a:pt x="5898579" y="4396705"/>
                    </a:lnTo>
                    <a:lnTo>
                      <a:pt x="5725913" y="4434835"/>
                    </a:lnTo>
                    <a:lnTo>
                      <a:pt x="5559236" y="4460253"/>
                    </a:lnTo>
                    <a:lnTo>
                      <a:pt x="5430486" y="4467729"/>
                    </a:lnTo>
                    <a:lnTo>
                      <a:pt x="5164999" y="4474457"/>
                    </a:lnTo>
                    <a:lnTo>
                      <a:pt x="5365612" y="4478941"/>
                    </a:lnTo>
                    <a:lnTo>
                      <a:pt x="5588180" y="4497633"/>
                    </a:lnTo>
                    <a:lnTo>
                      <a:pt x="5797773" y="4544733"/>
                    </a:lnTo>
                    <a:lnTo>
                      <a:pt x="5903569" y="4590336"/>
                    </a:lnTo>
                    <a:lnTo>
                      <a:pt x="5921534" y="4607532"/>
                    </a:lnTo>
                    <a:lnTo>
                      <a:pt x="5938502" y="4630707"/>
                    </a:lnTo>
                    <a:lnTo>
                      <a:pt x="5943493" y="4643416"/>
                    </a:lnTo>
                    <a:lnTo>
                      <a:pt x="5943493" y="4657620"/>
                    </a:lnTo>
                    <a:lnTo>
                      <a:pt x="5930515" y="4689770"/>
                    </a:lnTo>
                    <a:lnTo>
                      <a:pt x="5901573" y="4712945"/>
                    </a:lnTo>
                    <a:lnTo>
                      <a:pt x="5860654" y="4736867"/>
                    </a:lnTo>
                    <a:lnTo>
                      <a:pt x="5721920" y="4782472"/>
                    </a:lnTo>
                    <a:lnTo>
                      <a:pt x="5542269" y="4814620"/>
                    </a:lnTo>
                    <a:lnTo>
                      <a:pt x="5400543" y="4831817"/>
                    </a:lnTo>
                    <a:lnTo>
                      <a:pt x="5217897" y="4839292"/>
                    </a:lnTo>
                    <a:lnTo>
                      <a:pt x="5317704" y="4847515"/>
                    </a:lnTo>
                    <a:lnTo>
                      <a:pt x="5483384" y="4879662"/>
                    </a:lnTo>
                    <a:lnTo>
                      <a:pt x="5572212" y="4915548"/>
                    </a:lnTo>
                    <a:lnTo>
                      <a:pt x="5622115" y="4946201"/>
                    </a:lnTo>
                    <a:lnTo>
                      <a:pt x="5651058" y="4983582"/>
                    </a:lnTo>
                    <a:lnTo>
                      <a:pt x="5660041" y="5010493"/>
                    </a:lnTo>
                    <a:lnTo>
                      <a:pt x="5656048" y="5035912"/>
                    </a:lnTo>
                    <a:lnTo>
                      <a:pt x="5645070" y="5060584"/>
                    </a:lnTo>
                    <a:lnTo>
                      <a:pt x="5595167" y="5107685"/>
                    </a:lnTo>
                    <a:lnTo>
                      <a:pt x="5547260" y="5130112"/>
                    </a:lnTo>
                    <a:lnTo>
                      <a:pt x="5440465" y="5166744"/>
                    </a:lnTo>
                    <a:lnTo>
                      <a:pt x="5299738" y="5189175"/>
                    </a:lnTo>
                    <a:lnTo>
                      <a:pt x="5081162" y="5189175"/>
                    </a:lnTo>
                    <a:lnTo>
                      <a:pt x="4925463" y="5165251"/>
                    </a:lnTo>
                    <a:lnTo>
                      <a:pt x="4806693" y="5124880"/>
                    </a:lnTo>
                    <a:lnTo>
                      <a:pt x="4740820" y="5080768"/>
                    </a:lnTo>
                    <a:lnTo>
                      <a:pt x="4719861" y="5050865"/>
                    </a:lnTo>
                    <a:lnTo>
                      <a:pt x="4712875" y="5031427"/>
                    </a:lnTo>
                    <a:lnTo>
                      <a:pt x="4712875" y="5005262"/>
                    </a:lnTo>
                    <a:lnTo>
                      <a:pt x="4717866" y="4989561"/>
                    </a:lnTo>
                    <a:lnTo>
                      <a:pt x="4732835" y="4965639"/>
                    </a:lnTo>
                    <a:lnTo>
                      <a:pt x="4762778" y="4938724"/>
                    </a:lnTo>
                    <a:lnTo>
                      <a:pt x="4824658" y="4902838"/>
                    </a:lnTo>
                    <a:lnTo>
                      <a:pt x="4917478" y="4872186"/>
                    </a:lnTo>
                    <a:lnTo>
                      <a:pt x="5095136" y="4845272"/>
                    </a:lnTo>
                    <a:lnTo>
                      <a:pt x="5217897" y="4839292"/>
                    </a:lnTo>
                    <a:lnTo>
                      <a:pt x="5013293" y="4822845"/>
                    </a:lnTo>
                    <a:lnTo>
                      <a:pt x="4839630" y="4801164"/>
                    </a:lnTo>
                    <a:lnTo>
                      <a:pt x="4664967" y="4759297"/>
                    </a:lnTo>
                    <a:lnTo>
                      <a:pt x="4602089" y="4733130"/>
                    </a:lnTo>
                    <a:lnTo>
                      <a:pt x="4561167" y="4706963"/>
                    </a:lnTo>
                    <a:lnTo>
                      <a:pt x="4538213" y="4681544"/>
                    </a:lnTo>
                    <a:lnTo>
                      <a:pt x="4530228" y="4657620"/>
                    </a:lnTo>
                    <a:lnTo>
                      <a:pt x="4535218" y="4626970"/>
                    </a:lnTo>
                    <a:lnTo>
                      <a:pt x="4561167" y="4600804"/>
                    </a:lnTo>
                    <a:lnTo>
                      <a:pt x="4598097" y="4576880"/>
                    </a:lnTo>
                    <a:lnTo>
                      <a:pt x="4645006" y="4555198"/>
                    </a:lnTo>
                    <a:lnTo>
                      <a:pt x="4786732" y="4514081"/>
                    </a:lnTo>
                    <a:lnTo>
                      <a:pt x="4906500" y="4496139"/>
                    </a:lnTo>
                    <a:lnTo>
                      <a:pt x="5164999" y="4474457"/>
                    </a:lnTo>
                    <a:lnTo>
                      <a:pt x="4771760" y="4469223"/>
                    </a:lnTo>
                    <a:lnTo>
                      <a:pt x="4577137" y="4444553"/>
                    </a:lnTo>
                    <a:lnTo>
                      <a:pt x="4389501" y="4410162"/>
                    </a:lnTo>
                    <a:lnTo>
                      <a:pt x="4165934" y="4342877"/>
                    </a:lnTo>
                    <a:lnTo>
                      <a:pt x="4027202" y="4271855"/>
                    </a:lnTo>
                    <a:lnTo>
                      <a:pt x="3980292" y="4233726"/>
                    </a:lnTo>
                    <a:lnTo>
                      <a:pt x="3957338" y="4205316"/>
                    </a:lnTo>
                    <a:lnTo>
                      <a:pt x="3938374" y="4168685"/>
                    </a:lnTo>
                    <a:lnTo>
                      <a:pt x="3931388" y="4135790"/>
                    </a:lnTo>
                    <a:lnTo>
                      <a:pt x="3939373" y="4094669"/>
                    </a:lnTo>
                    <a:lnTo>
                      <a:pt x="3964324" y="4052804"/>
                    </a:lnTo>
                    <a:lnTo>
                      <a:pt x="4005245" y="4010937"/>
                    </a:lnTo>
                    <a:lnTo>
                      <a:pt x="4151960" y="3929447"/>
                    </a:lnTo>
                    <a:lnTo>
                      <a:pt x="4322629" y="3880104"/>
                    </a:lnTo>
                    <a:lnTo>
                      <a:pt x="4511265" y="3845715"/>
                    </a:lnTo>
                    <a:lnTo>
                      <a:pt x="4877557" y="3791887"/>
                    </a:lnTo>
                    <a:lnTo>
                      <a:pt x="4640015" y="3826275"/>
                    </a:lnTo>
                    <a:lnTo>
                      <a:pt x="4435413" y="3850949"/>
                    </a:lnTo>
                    <a:lnTo>
                      <a:pt x="4174917" y="3870385"/>
                    </a:lnTo>
                    <a:lnTo>
                      <a:pt x="4084093" y="3875620"/>
                    </a:lnTo>
                    <a:lnTo>
                      <a:pt x="3908434" y="3880104"/>
                    </a:lnTo>
                    <a:lnTo>
                      <a:pt x="3597037" y="3880104"/>
                    </a:lnTo>
                    <a:lnTo>
                      <a:pt x="3360492" y="3870385"/>
                    </a:lnTo>
                    <a:lnTo>
                      <a:pt x="3141917" y="3854687"/>
                    </a:lnTo>
                    <a:lnTo>
                      <a:pt x="2998196" y="3840482"/>
                    </a:lnTo>
                    <a:lnTo>
                      <a:pt x="2841498" y="3821043"/>
                    </a:lnTo>
                    <a:lnTo>
                      <a:pt x="2697777" y="3801607"/>
                    </a:lnTo>
                    <a:lnTo>
                      <a:pt x="2561041" y="3779177"/>
                    </a:lnTo>
                    <a:lnTo>
                      <a:pt x="2452252" y="3759740"/>
                    </a:lnTo>
                    <a:lnTo>
                      <a:pt x="2323502" y="3732825"/>
                    </a:lnTo>
                    <a:lnTo>
                      <a:pt x="2136863" y="3690210"/>
                    </a:lnTo>
                    <a:lnTo>
                      <a:pt x="1904314" y="3627411"/>
                    </a:lnTo>
                    <a:lnTo>
                      <a:pt x="1712685" y="3568352"/>
                    </a:lnTo>
                    <a:lnTo>
                      <a:pt x="1504088" y="3490599"/>
                    </a:lnTo>
                    <a:lnTo>
                      <a:pt x="1375336" y="3437521"/>
                    </a:lnTo>
                    <a:lnTo>
                      <a:pt x="1244590" y="3381450"/>
                    </a:lnTo>
                    <a:lnTo>
                      <a:pt x="1109852" y="3314910"/>
                    </a:lnTo>
                    <a:lnTo>
                      <a:pt x="966130" y="3239402"/>
                    </a:lnTo>
                    <a:lnTo>
                      <a:pt x="809432" y="3142213"/>
                    </a:lnTo>
                    <a:lnTo>
                      <a:pt x="665711" y="3042033"/>
                    </a:lnTo>
                    <a:lnTo>
                      <a:pt x="541951" y="2944095"/>
                    </a:lnTo>
                    <a:lnTo>
                      <a:pt x="385255" y="2796815"/>
                    </a:lnTo>
                    <a:lnTo>
                      <a:pt x="295428" y="2693645"/>
                    </a:lnTo>
                    <a:lnTo>
                      <a:pt x="225564" y="2602435"/>
                    </a:lnTo>
                    <a:lnTo>
                      <a:pt x="171667" y="2520198"/>
                    </a:lnTo>
                    <a:lnTo>
                      <a:pt x="100805" y="2393106"/>
                    </a:lnTo>
                    <a:lnTo>
                      <a:pt x="48907" y="2257788"/>
                    </a:lnTo>
                    <a:lnTo>
                      <a:pt x="29942" y="2184522"/>
                    </a:lnTo>
                    <a:close/>
                  </a:path>
                </a:pathLst>
              </a:custGeom>
              <a:solidFill>
                <a:srgbClr val="FFE8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066800" y="876300"/>
                <a:ext cx="5564962" cy="1508105"/>
              </a:xfrm>
              <a:prstGeom prst="rect">
                <a:avLst/>
              </a:prstGeom>
              <a:noFill/>
            </p:spPr>
            <p:txBody>
              <a:bodyPr vert="horz" rtlCol="0">
                <a:spAutoFit/>
              </a:bodyPr>
              <a:lstStyle/>
              <a:p>
                <a:pPr algn="ctr"/>
                <a:r>
                  <a:rPr lang="ru-RU" sz="2300" smtClean="0">
                    <a:solidFill>
                      <a:srgbClr val="800080"/>
                    </a:solidFill>
                    <a:latin typeface="Calibri - 38"/>
                  </a:rPr>
                  <a:t>На плетень взлетел петух,</a:t>
                </a:r>
              </a:p>
              <a:p>
                <a:pPr algn="ctr"/>
                <a:r>
                  <a:rPr lang="ru-RU" sz="2300" smtClean="0">
                    <a:solidFill>
                      <a:srgbClr val="800080"/>
                    </a:solidFill>
                    <a:latin typeface="Calibri - 38"/>
                  </a:rPr>
                  <a:t>Повстречал ещё там двух.</a:t>
                </a:r>
              </a:p>
              <a:p>
                <a:pPr algn="ctr"/>
                <a:r>
                  <a:rPr lang="ru-RU" sz="2300" smtClean="0">
                    <a:solidFill>
                      <a:srgbClr val="800080"/>
                    </a:solidFill>
                    <a:latin typeface="Calibri - 38"/>
                  </a:rPr>
                  <a:t>Сколько стало петухов?</a:t>
                </a:r>
              </a:p>
              <a:p>
                <a:pPr algn="ctr"/>
                <a:r>
                  <a:rPr lang="ru-RU" sz="2300" smtClean="0">
                    <a:solidFill>
                      <a:srgbClr val="800080"/>
                    </a:solidFill>
                    <a:latin typeface="Calibri - 38"/>
                  </a:rPr>
                  <a:t>У кого ответ готов?</a:t>
                </a:r>
                <a:endParaRPr lang="ru-RU" sz="2300">
                  <a:solidFill>
                    <a:srgbClr val="800080"/>
                  </a:solidFill>
                  <a:latin typeface="Calibri - 38"/>
                </a:endParaRPr>
              </a:p>
            </p:txBody>
          </p:sp>
        </p:grpSp>
        <p:pic>
          <p:nvPicPr>
            <p:cNvPr id="6" name="_storage_free_6076d87db0a25472035137_pitch.mp3">
              <a:hlinkClick r:id="" action="ppaction://media"/>
            </p:cNvPr>
            <p:cNvPicPr>
              <a:picLocks noRot="1" noChangeAspect="1"/>
            </p:cNvPicPr>
            <p:nvPr>
              <a:audioFile r:link="rId3"/>
            </p:nvPr>
          </p:nvPicPr>
          <p:blipFill>
            <a:blip r:embed="rId6" cstate="print"/>
            <a:stretch>
              <a:fillRect/>
            </a:stretch>
          </p:blipFill>
          <p:spPr>
            <a:xfrm>
              <a:off x="56602" y="5034304"/>
              <a:ext cx="137160" cy="137160"/>
            </a:xfrm>
            <a:prstGeom prst="rect">
              <a:avLst/>
            </a:prstGeom>
          </p:spPr>
        </p:pic>
      </p:grpSp>
      <p:grpSp>
        <p:nvGrpSpPr>
          <p:cNvPr id="30" name="Группа 29"/>
          <p:cNvGrpSpPr/>
          <p:nvPr/>
        </p:nvGrpSpPr>
        <p:grpSpPr>
          <a:xfrm>
            <a:off x="8297418" y="3149600"/>
            <a:ext cx="1393215" cy="3158236"/>
            <a:chOff x="8297418" y="3149600"/>
            <a:chExt cx="1393215" cy="3158236"/>
          </a:xfrm>
        </p:grpSpPr>
        <p:sp>
          <p:nvSpPr>
            <p:cNvPr id="8" name="TextBox 7"/>
            <p:cNvSpPr txBox="1"/>
            <p:nvPr/>
          </p:nvSpPr>
          <p:spPr>
            <a:xfrm>
              <a:off x="9017000" y="3149600"/>
              <a:ext cx="381279" cy="415498"/>
            </a:xfrm>
            <a:prstGeom prst="rect">
              <a:avLst/>
            </a:prstGeom>
            <a:noFill/>
          </p:spPr>
          <p:txBody>
            <a:bodyPr vert="horz" rtlCol="0">
              <a:spAutoFit/>
            </a:bodyPr>
            <a:lstStyle/>
            <a:p>
              <a:r>
                <a:rPr lang="ru-RU" sz="2100" smtClean="0">
                  <a:solidFill>
                    <a:srgbClr val="000000"/>
                  </a:solidFill>
                  <a:latin typeface="Arial - 36"/>
                </a:rPr>
                <a:t>9</a:t>
              </a:r>
              <a:endParaRPr lang="ru-RU" sz="2100">
                <a:solidFill>
                  <a:srgbClr val="000000"/>
                </a:solidFill>
                <a:latin typeface="Arial - 36"/>
              </a:endParaRPr>
            </a:p>
          </p:txBody>
        </p:sp>
        <p:sp>
          <p:nvSpPr>
            <p:cNvPr id="9" name="TextBox 8"/>
            <p:cNvSpPr txBox="1"/>
            <p:nvPr/>
          </p:nvSpPr>
          <p:spPr>
            <a:xfrm>
              <a:off x="9029700" y="4343400"/>
              <a:ext cx="381279" cy="415498"/>
            </a:xfrm>
            <a:prstGeom prst="rect">
              <a:avLst/>
            </a:prstGeom>
            <a:noFill/>
          </p:spPr>
          <p:txBody>
            <a:bodyPr vert="horz" rtlCol="0">
              <a:spAutoFit/>
            </a:bodyPr>
            <a:lstStyle/>
            <a:p>
              <a:r>
                <a:rPr lang="ru-RU" sz="2100" smtClean="0">
                  <a:solidFill>
                    <a:srgbClr val="000000"/>
                  </a:solidFill>
                  <a:latin typeface="Arial - 36"/>
                </a:rPr>
                <a:t>3</a:t>
              </a:r>
              <a:endParaRPr lang="ru-RU" sz="2100">
                <a:solidFill>
                  <a:srgbClr val="000000"/>
                </a:solidFill>
                <a:latin typeface="Arial - 36"/>
              </a:endParaRPr>
            </a:p>
          </p:txBody>
        </p:sp>
        <p:sp>
          <p:nvSpPr>
            <p:cNvPr id="10" name="TextBox 9"/>
            <p:cNvSpPr txBox="1"/>
            <p:nvPr/>
          </p:nvSpPr>
          <p:spPr>
            <a:xfrm>
              <a:off x="9055100" y="5740400"/>
              <a:ext cx="635533" cy="415498"/>
            </a:xfrm>
            <a:prstGeom prst="rect">
              <a:avLst/>
            </a:prstGeom>
            <a:noFill/>
          </p:spPr>
          <p:txBody>
            <a:bodyPr vert="horz" rtlCol="0">
              <a:spAutoFit/>
            </a:bodyPr>
            <a:lstStyle/>
            <a:p>
              <a:r>
                <a:rPr lang="ru-RU" sz="2100" smtClean="0">
                  <a:solidFill>
                    <a:srgbClr val="000000"/>
                  </a:solidFill>
                  <a:latin typeface="Arial - 36"/>
                </a:rPr>
                <a:t>10</a:t>
              </a:r>
              <a:endParaRPr lang="ru-RU" sz="2100">
                <a:solidFill>
                  <a:srgbClr val="000000"/>
                </a:solidFill>
                <a:latin typeface="Arial - 36"/>
              </a:endParaRPr>
            </a:p>
          </p:txBody>
        </p:sp>
        <p:grpSp>
          <p:nvGrpSpPr>
            <p:cNvPr id="14" name="Группа 13"/>
            <p:cNvGrpSpPr/>
            <p:nvPr/>
          </p:nvGrpSpPr>
          <p:grpSpPr>
            <a:xfrm>
              <a:off x="8386318" y="4358640"/>
              <a:ext cx="543178" cy="526795"/>
              <a:chOff x="8386318" y="4358640"/>
              <a:chExt cx="543178" cy="526795"/>
            </a:xfrm>
          </p:grpSpPr>
          <p:sp>
            <p:nvSpPr>
              <p:cNvPr id="11" name="Овал 10"/>
              <p:cNvSpPr/>
              <p:nvPr/>
            </p:nvSpPr>
            <p:spPr>
              <a:xfrm>
                <a:off x="8386318" y="4358640"/>
                <a:ext cx="526796" cy="526795"/>
              </a:xfrm>
              <a:prstGeom prst="ellipse">
                <a:avLst/>
              </a:prstGeom>
              <a:solidFill>
                <a:srgbClr val="00FF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2" name="Прямая соединительная линия 11"/>
              <p:cNvCxnSpPr/>
              <p:nvPr/>
            </p:nvCxnSpPr>
            <p:spPr>
              <a:xfrm>
                <a:off x="8392414" y="4637532"/>
                <a:ext cx="537082"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8657208" y="4372609"/>
                <a:ext cx="0" cy="507619"/>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17" name="Группа 16"/>
            <p:cNvGrpSpPr/>
            <p:nvPr/>
          </p:nvGrpSpPr>
          <p:grpSpPr>
            <a:xfrm>
              <a:off x="8386318" y="4358640"/>
              <a:ext cx="526796" cy="526796"/>
              <a:chOff x="8386318" y="4358640"/>
              <a:chExt cx="526796" cy="526796"/>
            </a:xfrm>
          </p:grpSpPr>
          <p:sp>
            <p:nvSpPr>
              <p:cNvPr id="15" name="Овал 14"/>
              <p:cNvSpPr/>
              <p:nvPr/>
            </p:nvSpPr>
            <p:spPr>
              <a:xfrm>
                <a:off x="8386318" y="4358640"/>
                <a:ext cx="526796" cy="526795"/>
              </a:xfrm>
              <a:prstGeom prst="ellipse">
                <a:avLst/>
              </a:prstGeom>
              <a:solidFill>
                <a:srgbClr val="0000FF"/>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6" name="Звук - Правильный ответ (www.mixmuz.ru).mp3">
                <a:hlinkClick r:id="" action="ppaction://media"/>
              </p:cNvPr>
              <p:cNvPicPr>
                <a:picLocks noRot="1" noChangeAspect="1"/>
              </p:cNvPicPr>
              <p:nvPr>
                <a:audioFile r:link="rId2"/>
              </p:nvPr>
            </p:nvPicPr>
            <p:blipFill>
              <a:blip r:embed="rId6" cstate="print"/>
              <a:stretch>
                <a:fillRect/>
              </a:stretch>
            </p:blipFill>
            <p:spPr>
              <a:xfrm>
                <a:off x="8386318" y="4748276"/>
                <a:ext cx="137160" cy="137160"/>
              </a:xfrm>
              <a:prstGeom prst="rect">
                <a:avLst/>
              </a:prstGeom>
            </p:spPr>
          </p:pic>
        </p:grpSp>
        <p:grpSp>
          <p:nvGrpSpPr>
            <p:cNvPr id="20" name="Группа 19"/>
            <p:cNvGrpSpPr/>
            <p:nvPr/>
          </p:nvGrpSpPr>
          <p:grpSpPr>
            <a:xfrm>
              <a:off x="8348218" y="5768340"/>
              <a:ext cx="526796" cy="526795"/>
              <a:chOff x="8348218" y="5768340"/>
              <a:chExt cx="526796" cy="526795"/>
            </a:xfrm>
          </p:grpSpPr>
          <p:sp>
            <p:nvSpPr>
              <p:cNvPr id="18" name="Овал 17"/>
              <p:cNvSpPr/>
              <p:nvPr/>
            </p:nvSpPr>
            <p:spPr>
              <a:xfrm>
                <a:off x="8348218" y="5768340"/>
                <a:ext cx="526796" cy="526795"/>
              </a:xfrm>
              <a:prstGeom prst="ellipse">
                <a:avLst/>
              </a:prstGeom>
              <a:solidFill>
                <a:srgbClr val="FF00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9" name="Прямая соединительная линия 18"/>
              <p:cNvCxnSpPr/>
              <p:nvPr/>
            </p:nvCxnSpPr>
            <p:spPr>
              <a:xfrm>
                <a:off x="8359267" y="6000369"/>
                <a:ext cx="50774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23" name="Группа 22"/>
            <p:cNvGrpSpPr/>
            <p:nvPr/>
          </p:nvGrpSpPr>
          <p:grpSpPr>
            <a:xfrm>
              <a:off x="8297418" y="3190239"/>
              <a:ext cx="526796" cy="526796"/>
              <a:chOff x="8297418" y="3190239"/>
              <a:chExt cx="526796" cy="526796"/>
            </a:xfrm>
          </p:grpSpPr>
          <p:sp>
            <p:nvSpPr>
              <p:cNvPr id="21" name="Овал 20"/>
              <p:cNvSpPr/>
              <p:nvPr/>
            </p:nvSpPr>
            <p:spPr>
              <a:xfrm>
                <a:off x="8297418" y="3190239"/>
                <a:ext cx="526796" cy="526796"/>
              </a:xfrm>
              <a:prstGeom prst="ellipse">
                <a:avLst/>
              </a:prstGeom>
              <a:solidFill>
                <a:srgbClr val="FF00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2" name="Прямая соединительная линия 21"/>
              <p:cNvCxnSpPr/>
              <p:nvPr/>
            </p:nvCxnSpPr>
            <p:spPr>
              <a:xfrm>
                <a:off x="8308467" y="3422269"/>
                <a:ext cx="50774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26" name="Группа 25"/>
            <p:cNvGrpSpPr/>
            <p:nvPr/>
          </p:nvGrpSpPr>
          <p:grpSpPr>
            <a:xfrm>
              <a:off x="8348218" y="5781040"/>
              <a:ext cx="526796" cy="526796"/>
              <a:chOff x="8348218" y="5781040"/>
              <a:chExt cx="526796" cy="526796"/>
            </a:xfrm>
          </p:grpSpPr>
          <p:sp>
            <p:nvSpPr>
              <p:cNvPr id="24" name="Овал 23"/>
              <p:cNvSpPr/>
              <p:nvPr/>
            </p:nvSpPr>
            <p:spPr>
              <a:xfrm>
                <a:off x="8348218" y="5781040"/>
                <a:ext cx="526796" cy="526795"/>
              </a:xfrm>
              <a:prstGeom prst="ellipse">
                <a:avLst/>
              </a:prstGeom>
              <a:solidFill>
                <a:srgbClr val="0000FF"/>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5" name="неправильно.mp3">
                <a:hlinkClick r:id="" action="ppaction://media"/>
              </p:cNvPr>
              <p:cNvPicPr>
                <a:picLocks noRot="1" noChangeAspect="1"/>
              </p:cNvPicPr>
              <p:nvPr>
                <a:audioFile r:link="rId1"/>
              </p:nvPr>
            </p:nvPicPr>
            <p:blipFill>
              <a:blip r:embed="rId6" cstate="print"/>
              <a:stretch>
                <a:fillRect/>
              </a:stretch>
            </p:blipFill>
            <p:spPr>
              <a:xfrm>
                <a:off x="8348218" y="6170676"/>
                <a:ext cx="137160" cy="137160"/>
              </a:xfrm>
              <a:prstGeom prst="rect">
                <a:avLst/>
              </a:prstGeom>
            </p:spPr>
          </p:pic>
        </p:grpSp>
        <p:grpSp>
          <p:nvGrpSpPr>
            <p:cNvPr id="29" name="Группа 28"/>
            <p:cNvGrpSpPr/>
            <p:nvPr/>
          </p:nvGrpSpPr>
          <p:grpSpPr>
            <a:xfrm>
              <a:off x="8297418" y="3177539"/>
              <a:ext cx="526796" cy="526797"/>
              <a:chOff x="8297418" y="3177539"/>
              <a:chExt cx="526796" cy="526797"/>
            </a:xfrm>
          </p:grpSpPr>
          <p:sp>
            <p:nvSpPr>
              <p:cNvPr id="27" name="Овал 26"/>
              <p:cNvSpPr/>
              <p:nvPr/>
            </p:nvSpPr>
            <p:spPr>
              <a:xfrm>
                <a:off x="8297418" y="3177539"/>
                <a:ext cx="526796" cy="526796"/>
              </a:xfrm>
              <a:prstGeom prst="ellipse">
                <a:avLst/>
              </a:prstGeom>
              <a:solidFill>
                <a:srgbClr val="0000FF"/>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8" name="неправильно.mp3">
                <a:hlinkClick r:id="" action="ppaction://media"/>
              </p:cNvPr>
              <p:cNvPicPr>
                <a:picLocks noRot="1" noChangeAspect="1"/>
              </p:cNvPicPr>
              <p:nvPr>
                <a:audioFile r:link="rId1"/>
              </p:nvPr>
            </p:nvPicPr>
            <p:blipFill>
              <a:blip r:embed="rId6" cstate="print"/>
              <a:stretch>
                <a:fillRect/>
              </a:stretch>
            </p:blipFill>
            <p:spPr>
              <a:xfrm>
                <a:off x="8297418" y="3567176"/>
                <a:ext cx="137160" cy="137160"/>
              </a:xfrm>
              <a:prstGeom prst="rect">
                <a:avLst/>
              </a:prstGeom>
            </p:spPr>
          </p:pic>
        </p:gr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B6C1"/>
            </a:gs>
            <a:gs pos="100000">
              <a:srgbClr val="00BFFF"/>
            </a:gs>
          </a:gsLst>
          <a:lin ang="8100000" scaled="1"/>
          <a:tileRect/>
        </a:gradFill>
        <a:effectLst/>
      </p:bgPr>
    </p:bg>
    <p:spTree>
      <p:nvGrpSpPr>
        <p:cNvPr id="1" name=""/>
        <p:cNvGrpSpPr/>
        <p:nvPr/>
      </p:nvGrpSpPr>
      <p:grpSpPr>
        <a:xfrm>
          <a:off x="0" y="0"/>
          <a:ext cx="0" cy="0"/>
          <a:chOff x="0" y="0"/>
          <a:chExt cx="0" cy="0"/>
        </a:xfrm>
      </p:grpSpPr>
      <p:pic>
        <p:nvPicPr>
          <p:cNvPr id="2" name="Рисунок 1" descr="капуста(1).jpg"/>
          <p:cNvPicPr>
            <a:picLocks/>
          </p:cNvPicPr>
          <p:nvPr/>
        </p:nvPicPr>
        <p:blipFill>
          <a:blip r:embed="rId5" cstate="print"/>
          <a:stretch>
            <a:fillRect/>
          </a:stretch>
        </p:blipFill>
        <p:spPr>
          <a:xfrm>
            <a:off x="12700" y="3886200"/>
            <a:ext cx="3382136" cy="2506853"/>
          </a:xfrm>
          <a:prstGeom prst="rect">
            <a:avLst/>
          </a:prstGeom>
          <a:solidFill>
            <a:scrgbClr r="0" g="0" b="0">
              <a:alpha val="0"/>
            </a:scrgbClr>
          </a:solidFill>
        </p:spPr>
      </p:pic>
      <p:grpSp>
        <p:nvGrpSpPr>
          <p:cNvPr id="7" name="Группа 6"/>
          <p:cNvGrpSpPr/>
          <p:nvPr/>
        </p:nvGrpSpPr>
        <p:grpSpPr>
          <a:xfrm>
            <a:off x="56602" y="-17711"/>
            <a:ext cx="8025956" cy="5520410"/>
            <a:chOff x="56602" y="-17711"/>
            <a:chExt cx="8025956" cy="5520410"/>
          </a:xfrm>
        </p:grpSpPr>
        <p:grpSp>
          <p:nvGrpSpPr>
            <p:cNvPr id="5" name="Группа 4"/>
            <p:cNvGrpSpPr/>
            <p:nvPr/>
          </p:nvGrpSpPr>
          <p:grpSpPr>
            <a:xfrm>
              <a:off x="56602" y="-17711"/>
              <a:ext cx="8025956" cy="5520410"/>
              <a:chOff x="56602" y="-17711"/>
              <a:chExt cx="8025956" cy="5520410"/>
            </a:xfrm>
          </p:grpSpPr>
          <p:sp>
            <p:nvSpPr>
              <p:cNvPr id="3" name="Полилиния 2"/>
              <p:cNvSpPr/>
              <p:nvPr/>
            </p:nvSpPr>
            <p:spPr>
              <a:xfrm>
                <a:off x="56602" y="-17711"/>
                <a:ext cx="8025956" cy="5520410"/>
              </a:xfrm>
              <a:custGeom>
                <a:avLst/>
                <a:gdLst/>
                <a:ahLst/>
                <a:cxnLst/>
                <a:rect l="0" t="0" r="0" b="0"/>
                <a:pathLst>
                  <a:path w="8025956" h="5520410">
                    <a:moveTo>
                      <a:pt x="8495" y="2199892"/>
                    </a:moveTo>
                    <a:lnTo>
                      <a:pt x="0" y="2098886"/>
                    </a:lnTo>
                    <a:lnTo>
                      <a:pt x="5309" y="1935043"/>
                    </a:lnTo>
                    <a:lnTo>
                      <a:pt x="31853" y="1798247"/>
                    </a:lnTo>
                    <a:lnTo>
                      <a:pt x="55212" y="1715534"/>
                    </a:lnTo>
                    <a:lnTo>
                      <a:pt x="95561" y="1605777"/>
                    </a:lnTo>
                    <a:lnTo>
                      <a:pt x="169884" y="1464209"/>
                    </a:lnTo>
                    <a:lnTo>
                      <a:pt x="245270" y="1348884"/>
                    </a:lnTo>
                    <a:lnTo>
                      <a:pt x="355694" y="1207314"/>
                    </a:lnTo>
                    <a:lnTo>
                      <a:pt x="489478" y="1073699"/>
                    </a:lnTo>
                    <a:lnTo>
                      <a:pt x="629632" y="948831"/>
                    </a:lnTo>
                    <a:lnTo>
                      <a:pt x="817566" y="811239"/>
                    </a:lnTo>
                    <a:lnTo>
                      <a:pt x="992759" y="702277"/>
                    </a:lnTo>
                    <a:lnTo>
                      <a:pt x="1238030" y="571047"/>
                    </a:lnTo>
                    <a:lnTo>
                      <a:pt x="1485422" y="458905"/>
                    </a:lnTo>
                    <a:lnTo>
                      <a:pt x="1722199" y="366646"/>
                    </a:lnTo>
                    <a:lnTo>
                      <a:pt x="2080016" y="249734"/>
                    </a:lnTo>
                    <a:lnTo>
                      <a:pt x="2471813" y="155090"/>
                    </a:lnTo>
                    <a:lnTo>
                      <a:pt x="2768046" y="99415"/>
                    </a:lnTo>
                    <a:lnTo>
                      <a:pt x="2998451" y="64420"/>
                    </a:lnTo>
                    <a:lnTo>
                      <a:pt x="3287254" y="31018"/>
                    </a:lnTo>
                    <a:lnTo>
                      <a:pt x="3647196" y="5568"/>
                    </a:lnTo>
                    <a:lnTo>
                      <a:pt x="3848933" y="0"/>
                    </a:lnTo>
                    <a:lnTo>
                      <a:pt x="4206753" y="0"/>
                    </a:lnTo>
                    <a:lnTo>
                      <a:pt x="4450960" y="10339"/>
                    </a:lnTo>
                    <a:lnTo>
                      <a:pt x="4781173" y="36584"/>
                    </a:lnTo>
                    <a:lnTo>
                      <a:pt x="5076345" y="70785"/>
                    </a:lnTo>
                    <a:lnTo>
                      <a:pt x="5443719" y="132024"/>
                    </a:lnTo>
                    <a:lnTo>
                      <a:pt x="5724028" y="195649"/>
                    </a:lnTo>
                    <a:lnTo>
                      <a:pt x="5936384" y="249734"/>
                    </a:lnTo>
                    <a:lnTo>
                      <a:pt x="6196518" y="330061"/>
                    </a:lnTo>
                    <a:lnTo>
                      <a:pt x="6443911" y="419140"/>
                    </a:lnTo>
                    <a:lnTo>
                      <a:pt x="6605302" y="487538"/>
                    </a:lnTo>
                    <a:lnTo>
                      <a:pt x="6815532" y="582976"/>
                    </a:lnTo>
                    <a:lnTo>
                      <a:pt x="7034257" y="703869"/>
                    </a:lnTo>
                    <a:lnTo>
                      <a:pt x="7178660" y="791356"/>
                    </a:lnTo>
                    <a:lnTo>
                      <a:pt x="7307134" y="883613"/>
                    </a:lnTo>
                    <a:lnTo>
                      <a:pt x="7414373" y="966328"/>
                    </a:lnTo>
                    <a:lnTo>
                      <a:pt x="7536478" y="1072109"/>
                    </a:lnTo>
                    <a:lnTo>
                      <a:pt x="7606556" y="1142892"/>
                    </a:lnTo>
                    <a:lnTo>
                      <a:pt x="7705302" y="1250263"/>
                    </a:lnTo>
                    <a:lnTo>
                      <a:pt x="7767945" y="1332183"/>
                    </a:lnTo>
                    <a:lnTo>
                      <a:pt x="7842269" y="1441938"/>
                    </a:lnTo>
                    <a:lnTo>
                      <a:pt x="7893234" y="1531016"/>
                    </a:lnTo>
                    <a:lnTo>
                      <a:pt x="7938892" y="1632022"/>
                    </a:lnTo>
                    <a:lnTo>
                      <a:pt x="7977113" y="1734621"/>
                    </a:lnTo>
                    <a:lnTo>
                      <a:pt x="7998350" y="1807793"/>
                    </a:lnTo>
                    <a:lnTo>
                      <a:pt x="8017460" y="1919138"/>
                    </a:lnTo>
                    <a:lnTo>
                      <a:pt x="8024894" y="1988333"/>
                    </a:lnTo>
                    <a:lnTo>
                      <a:pt x="8025955" y="2125926"/>
                    </a:lnTo>
                    <a:lnTo>
                      <a:pt x="8019585" y="2203868"/>
                    </a:lnTo>
                    <a:lnTo>
                      <a:pt x="7998350" y="2315215"/>
                    </a:lnTo>
                    <a:lnTo>
                      <a:pt x="7968620" y="2420199"/>
                    </a:lnTo>
                    <a:lnTo>
                      <a:pt x="7902790" y="2574492"/>
                    </a:lnTo>
                    <a:lnTo>
                      <a:pt x="7815724" y="2727992"/>
                    </a:lnTo>
                    <a:lnTo>
                      <a:pt x="7703177" y="2878311"/>
                    </a:lnTo>
                    <a:lnTo>
                      <a:pt x="7541786" y="3050103"/>
                    </a:lnTo>
                    <a:lnTo>
                      <a:pt x="7412249" y="3164632"/>
                    </a:lnTo>
                    <a:lnTo>
                      <a:pt x="7257231" y="3279954"/>
                    </a:lnTo>
                    <a:lnTo>
                      <a:pt x="7070358" y="3401641"/>
                    </a:lnTo>
                    <a:lnTo>
                      <a:pt x="6858003" y="3520939"/>
                    </a:lnTo>
                    <a:lnTo>
                      <a:pt x="6672193" y="3610018"/>
                    </a:lnTo>
                    <a:lnTo>
                      <a:pt x="6482136" y="3691939"/>
                    </a:lnTo>
                    <a:lnTo>
                      <a:pt x="6264473" y="3773858"/>
                    </a:lnTo>
                    <a:lnTo>
                      <a:pt x="6097773" y="3829529"/>
                    </a:lnTo>
                    <a:lnTo>
                      <a:pt x="5914087" y="3882818"/>
                    </a:lnTo>
                    <a:lnTo>
                      <a:pt x="5687927" y="3941673"/>
                    </a:lnTo>
                    <a:lnTo>
                      <a:pt x="5506365" y="3981439"/>
                    </a:lnTo>
                    <a:lnTo>
                      <a:pt x="5271713" y="4022795"/>
                    </a:lnTo>
                    <a:lnTo>
                      <a:pt x="5085901" y="4049044"/>
                    </a:lnTo>
                    <a:lnTo>
                      <a:pt x="5191017" y="4037113"/>
                    </a:lnTo>
                    <a:lnTo>
                      <a:pt x="5341790" y="4028363"/>
                    </a:lnTo>
                    <a:lnTo>
                      <a:pt x="5501055" y="4025978"/>
                    </a:lnTo>
                    <a:lnTo>
                      <a:pt x="5636961" y="4028363"/>
                    </a:lnTo>
                    <a:lnTo>
                      <a:pt x="5790921" y="4037113"/>
                    </a:lnTo>
                    <a:lnTo>
                      <a:pt x="6017077" y="4066540"/>
                    </a:lnTo>
                    <a:lnTo>
                      <a:pt x="6196518" y="4099147"/>
                    </a:lnTo>
                    <a:lnTo>
                      <a:pt x="6436479" y="4169932"/>
                    </a:lnTo>
                    <a:lnTo>
                      <a:pt x="6568139" y="4231968"/>
                    </a:lnTo>
                    <a:lnTo>
                      <a:pt x="6657327" y="4303548"/>
                    </a:lnTo>
                    <a:lnTo>
                      <a:pt x="6682811" y="4339339"/>
                    </a:lnTo>
                    <a:lnTo>
                      <a:pt x="6692367" y="4363995"/>
                    </a:lnTo>
                    <a:lnTo>
                      <a:pt x="6697677" y="4400579"/>
                    </a:lnTo>
                    <a:lnTo>
                      <a:pt x="6676440" y="4465797"/>
                    </a:lnTo>
                    <a:lnTo>
                      <a:pt x="6615919" y="4533402"/>
                    </a:lnTo>
                    <a:lnTo>
                      <a:pt x="6568139" y="4563625"/>
                    </a:lnTo>
                    <a:lnTo>
                      <a:pt x="6447097" y="4622476"/>
                    </a:lnTo>
                    <a:lnTo>
                      <a:pt x="6275087" y="4677356"/>
                    </a:lnTo>
                    <a:lnTo>
                      <a:pt x="6091403" y="4717920"/>
                    </a:lnTo>
                    <a:lnTo>
                      <a:pt x="5914087" y="4744961"/>
                    </a:lnTo>
                    <a:lnTo>
                      <a:pt x="5777117" y="4752913"/>
                    </a:lnTo>
                    <a:lnTo>
                      <a:pt x="5494686" y="4760071"/>
                    </a:lnTo>
                    <a:lnTo>
                      <a:pt x="5708101" y="4764842"/>
                    </a:lnTo>
                    <a:lnTo>
                      <a:pt x="5944877" y="4784725"/>
                    </a:lnTo>
                    <a:lnTo>
                      <a:pt x="6167851" y="4834832"/>
                    </a:lnTo>
                    <a:lnTo>
                      <a:pt x="6280398" y="4883346"/>
                    </a:lnTo>
                    <a:lnTo>
                      <a:pt x="6299510" y="4901641"/>
                    </a:lnTo>
                    <a:lnTo>
                      <a:pt x="6317560" y="4926295"/>
                    </a:lnTo>
                    <a:lnTo>
                      <a:pt x="6322869" y="4939815"/>
                    </a:lnTo>
                    <a:lnTo>
                      <a:pt x="6322869" y="4954926"/>
                    </a:lnTo>
                    <a:lnTo>
                      <a:pt x="6309064" y="4989127"/>
                    </a:lnTo>
                    <a:lnTo>
                      <a:pt x="6278275" y="5013783"/>
                    </a:lnTo>
                    <a:lnTo>
                      <a:pt x="6234743" y="5039231"/>
                    </a:lnTo>
                    <a:lnTo>
                      <a:pt x="6087155" y="5087748"/>
                    </a:lnTo>
                    <a:lnTo>
                      <a:pt x="5896036" y="5121947"/>
                    </a:lnTo>
                    <a:lnTo>
                      <a:pt x="5745264" y="5140242"/>
                    </a:lnTo>
                    <a:lnTo>
                      <a:pt x="5550959" y="5148194"/>
                    </a:lnTo>
                    <a:lnTo>
                      <a:pt x="5657136" y="5156942"/>
                    </a:lnTo>
                    <a:lnTo>
                      <a:pt x="5833392" y="5191139"/>
                    </a:lnTo>
                    <a:lnTo>
                      <a:pt x="5927889" y="5229318"/>
                    </a:lnTo>
                    <a:lnTo>
                      <a:pt x="5980979" y="5261928"/>
                    </a:lnTo>
                    <a:lnTo>
                      <a:pt x="6011770" y="5301693"/>
                    </a:lnTo>
                    <a:lnTo>
                      <a:pt x="6021325" y="5330322"/>
                    </a:lnTo>
                    <a:lnTo>
                      <a:pt x="6017077" y="5357366"/>
                    </a:lnTo>
                    <a:lnTo>
                      <a:pt x="6005398" y="5383612"/>
                    </a:lnTo>
                    <a:lnTo>
                      <a:pt x="5952311" y="5433718"/>
                    </a:lnTo>
                    <a:lnTo>
                      <a:pt x="5901345" y="5457578"/>
                    </a:lnTo>
                    <a:lnTo>
                      <a:pt x="5787735" y="5496549"/>
                    </a:lnTo>
                    <a:lnTo>
                      <a:pt x="5638024" y="5520409"/>
                    </a:lnTo>
                    <a:lnTo>
                      <a:pt x="5405495" y="5520409"/>
                    </a:lnTo>
                    <a:lnTo>
                      <a:pt x="5239859" y="5494958"/>
                    </a:lnTo>
                    <a:lnTo>
                      <a:pt x="5113507" y="5452011"/>
                    </a:lnTo>
                    <a:lnTo>
                      <a:pt x="5043430" y="5405086"/>
                    </a:lnTo>
                    <a:lnTo>
                      <a:pt x="5021133" y="5373273"/>
                    </a:lnTo>
                    <a:lnTo>
                      <a:pt x="5013701" y="5352593"/>
                    </a:lnTo>
                    <a:lnTo>
                      <a:pt x="5013701" y="5324759"/>
                    </a:lnTo>
                    <a:lnTo>
                      <a:pt x="5019010" y="5308054"/>
                    </a:lnTo>
                    <a:lnTo>
                      <a:pt x="5034936" y="5282606"/>
                    </a:lnTo>
                    <a:lnTo>
                      <a:pt x="5066789" y="5253973"/>
                    </a:lnTo>
                    <a:lnTo>
                      <a:pt x="5132619" y="5215795"/>
                    </a:lnTo>
                    <a:lnTo>
                      <a:pt x="5231364" y="5183189"/>
                    </a:lnTo>
                    <a:lnTo>
                      <a:pt x="5420361" y="5154556"/>
                    </a:lnTo>
                    <a:lnTo>
                      <a:pt x="5550959" y="5148194"/>
                    </a:lnTo>
                    <a:lnTo>
                      <a:pt x="5333296" y="5130698"/>
                    </a:lnTo>
                    <a:lnTo>
                      <a:pt x="5148546" y="5107632"/>
                    </a:lnTo>
                    <a:lnTo>
                      <a:pt x="4962735" y="5063093"/>
                    </a:lnTo>
                    <a:lnTo>
                      <a:pt x="4895844" y="5035256"/>
                    </a:lnTo>
                    <a:lnTo>
                      <a:pt x="4852309" y="5007419"/>
                    </a:lnTo>
                    <a:lnTo>
                      <a:pt x="4827890" y="4980378"/>
                    </a:lnTo>
                    <a:lnTo>
                      <a:pt x="4819396" y="4954926"/>
                    </a:lnTo>
                    <a:lnTo>
                      <a:pt x="4824705" y="4922320"/>
                    </a:lnTo>
                    <a:lnTo>
                      <a:pt x="4852309" y="4894483"/>
                    </a:lnTo>
                    <a:lnTo>
                      <a:pt x="4891597" y="4869031"/>
                    </a:lnTo>
                    <a:lnTo>
                      <a:pt x="4941500" y="4845966"/>
                    </a:lnTo>
                    <a:lnTo>
                      <a:pt x="5092272" y="4802223"/>
                    </a:lnTo>
                    <a:lnTo>
                      <a:pt x="5219685" y="4783135"/>
                    </a:lnTo>
                    <a:lnTo>
                      <a:pt x="5494686" y="4760071"/>
                    </a:lnTo>
                    <a:lnTo>
                      <a:pt x="5076345" y="4754502"/>
                    </a:lnTo>
                    <a:lnTo>
                      <a:pt x="4869300" y="4728257"/>
                    </a:lnTo>
                    <a:lnTo>
                      <a:pt x="4669686" y="4691671"/>
                    </a:lnTo>
                    <a:lnTo>
                      <a:pt x="4431848" y="4620092"/>
                    </a:lnTo>
                    <a:lnTo>
                      <a:pt x="4284260" y="4544537"/>
                    </a:lnTo>
                    <a:lnTo>
                      <a:pt x="4234357" y="4503972"/>
                    </a:lnTo>
                    <a:lnTo>
                      <a:pt x="4209937" y="4473749"/>
                    </a:lnTo>
                    <a:lnTo>
                      <a:pt x="4189763" y="4434781"/>
                    </a:lnTo>
                    <a:lnTo>
                      <a:pt x="4182331" y="4399786"/>
                    </a:lnTo>
                    <a:lnTo>
                      <a:pt x="4190825" y="4356039"/>
                    </a:lnTo>
                    <a:lnTo>
                      <a:pt x="4217369" y="4311502"/>
                    </a:lnTo>
                    <a:lnTo>
                      <a:pt x="4260903" y="4266963"/>
                    </a:lnTo>
                    <a:lnTo>
                      <a:pt x="4416983" y="4180272"/>
                    </a:lnTo>
                    <a:lnTo>
                      <a:pt x="4598546" y="4127780"/>
                    </a:lnTo>
                    <a:lnTo>
                      <a:pt x="4799222" y="4091195"/>
                    </a:lnTo>
                    <a:lnTo>
                      <a:pt x="5188895" y="4033930"/>
                    </a:lnTo>
                    <a:lnTo>
                      <a:pt x="4936190" y="4070515"/>
                    </a:lnTo>
                    <a:lnTo>
                      <a:pt x="4718528" y="4096763"/>
                    </a:lnTo>
                    <a:lnTo>
                      <a:pt x="4441405" y="4117439"/>
                    </a:lnTo>
                    <a:lnTo>
                      <a:pt x="4344783" y="4123008"/>
                    </a:lnTo>
                    <a:lnTo>
                      <a:pt x="4157912" y="4127780"/>
                    </a:lnTo>
                    <a:lnTo>
                      <a:pt x="3826637" y="4127780"/>
                    </a:lnTo>
                    <a:lnTo>
                      <a:pt x="3574996" y="4117439"/>
                    </a:lnTo>
                    <a:lnTo>
                      <a:pt x="3342468" y="4100739"/>
                    </a:lnTo>
                    <a:lnTo>
                      <a:pt x="3189572" y="4085628"/>
                    </a:lnTo>
                    <a:lnTo>
                      <a:pt x="3022873" y="4064948"/>
                    </a:lnTo>
                    <a:lnTo>
                      <a:pt x="2869978" y="4044271"/>
                    </a:lnTo>
                    <a:lnTo>
                      <a:pt x="2724515" y="4020410"/>
                    </a:lnTo>
                    <a:lnTo>
                      <a:pt x="2608781" y="3999732"/>
                    </a:lnTo>
                    <a:lnTo>
                      <a:pt x="2471813" y="3971099"/>
                    </a:lnTo>
                    <a:lnTo>
                      <a:pt x="2273260" y="3925763"/>
                    </a:lnTo>
                    <a:lnTo>
                      <a:pt x="2025867" y="3858956"/>
                    </a:lnTo>
                    <a:lnTo>
                      <a:pt x="1822007" y="3796128"/>
                    </a:lnTo>
                    <a:lnTo>
                      <a:pt x="1600095" y="3713412"/>
                    </a:lnTo>
                    <a:lnTo>
                      <a:pt x="1463125" y="3656945"/>
                    </a:lnTo>
                    <a:lnTo>
                      <a:pt x="1324032" y="3597294"/>
                    </a:lnTo>
                    <a:lnTo>
                      <a:pt x="1180694" y="3526507"/>
                    </a:lnTo>
                    <a:lnTo>
                      <a:pt x="1027798" y="3446180"/>
                    </a:lnTo>
                    <a:lnTo>
                      <a:pt x="861100" y="3342786"/>
                    </a:lnTo>
                    <a:lnTo>
                      <a:pt x="708204" y="3236212"/>
                    </a:lnTo>
                    <a:lnTo>
                      <a:pt x="576545" y="3132022"/>
                    </a:lnTo>
                    <a:lnTo>
                      <a:pt x="409846" y="2975342"/>
                    </a:lnTo>
                    <a:lnTo>
                      <a:pt x="314286" y="2865585"/>
                    </a:lnTo>
                    <a:lnTo>
                      <a:pt x="239962" y="2768555"/>
                    </a:lnTo>
                    <a:lnTo>
                      <a:pt x="182625" y="2681068"/>
                    </a:lnTo>
                    <a:lnTo>
                      <a:pt x="107240" y="2545863"/>
                    </a:lnTo>
                    <a:lnTo>
                      <a:pt x="52028" y="2401908"/>
                    </a:lnTo>
                    <a:lnTo>
                      <a:pt x="31853" y="2323964"/>
                    </a:lnTo>
                    <a:close/>
                  </a:path>
                </a:pathLst>
              </a:custGeom>
              <a:solidFill>
                <a:srgbClr val="FFE8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143000" y="927100"/>
                <a:ext cx="6463918" cy="1061829"/>
              </a:xfrm>
              <a:prstGeom prst="rect">
                <a:avLst/>
              </a:prstGeom>
              <a:noFill/>
            </p:spPr>
            <p:txBody>
              <a:bodyPr vert="horz" rtlCol="0">
                <a:spAutoFit/>
              </a:bodyPr>
              <a:lstStyle/>
              <a:p>
                <a:pPr algn="ctr"/>
                <a:r>
                  <a:rPr lang="ru-RU" sz="2100" smtClean="0">
                    <a:solidFill>
                      <a:srgbClr val="800080"/>
                    </a:solidFill>
                    <a:latin typeface="Arial - 36"/>
                  </a:rPr>
                  <a:t>Пять кочанчиков на грядке ​С червячком играют в прятки. ​Мы три взяли кочана, ​Их теперь осталось .. </a:t>
                </a:r>
                <a:endParaRPr lang="ru-RU" sz="2100">
                  <a:solidFill>
                    <a:srgbClr val="800080"/>
                  </a:solidFill>
                  <a:latin typeface="Arial - 36"/>
                </a:endParaRPr>
              </a:p>
            </p:txBody>
          </p:sp>
        </p:grpSp>
        <p:pic>
          <p:nvPicPr>
            <p:cNvPr id="6" name="_storage_free_6076da27168a1946154386_pitch.mp3">
              <a:hlinkClick r:id="" action="ppaction://media"/>
            </p:cNvPr>
            <p:cNvPicPr>
              <a:picLocks noRot="1" noChangeAspect="1"/>
            </p:cNvPicPr>
            <p:nvPr>
              <a:audioFile r:link="rId3"/>
            </p:nvPr>
          </p:nvPicPr>
          <p:blipFill>
            <a:blip r:embed="rId6" cstate="print"/>
            <a:stretch>
              <a:fillRect/>
            </a:stretch>
          </p:blipFill>
          <p:spPr>
            <a:xfrm>
              <a:off x="56602" y="5365539"/>
              <a:ext cx="137160" cy="137160"/>
            </a:xfrm>
            <a:prstGeom prst="rect">
              <a:avLst/>
            </a:prstGeom>
          </p:spPr>
        </p:pic>
      </p:grpSp>
      <p:grpSp>
        <p:nvGrpSpPr>
          <p:cNvPr id="30" name="Группа 29"/>
          <p:cNvGrpSpPr/>
          <p:nvPr/>
        </p:nvGrpSpPr>
        <p:grpSpPr>
          <a:xfrm>
            <a:off x="8487918" y="3175000"/>
            <a:ext cx="1393215" cy="3158236"/>
            <a:chOff x="8487918" y="3175000"/>
            <a:chExt cx="1393215" cy="3158236"/>
          </a:xfrm>
        </p:grpSpPr>
        <p:sp>
          <p:nvSpPr>
            <p:cNvPr id="8" name="TextBox 7"/>
            <p:cNvSpPr txBox="1"/>
            <p:nvPr/>
          </p:nvSpPr>
          <p:spPr>
            <a:xfrm>
              <a:off x="9207500" y="3175000"/>
              <a:ext cx="381279" cy="415498"/>
            </a:xfrm>
            <a:prstGeom prst="rect">
              <a:avLst/>
            </a:prstGeom>
            <a:noFill/>
          </p:spPr>
          <p:txBody>
            <a:bodyPr vert="horz" rtlCol="0">
              <a:spAutoFit/>
            </a:bodyPr>
            <a:lstStyle/>
            <a:p>
              <a:r>
                <a:rPr lang="ru-RU" sz="2100" smtClean="0">
                  <a:solidFill>
                    <a:srgbClr val="000000"/>
                  </a:solidFill>
                  <a:latin typeface="Arial - 36"/>
                </a:rPr>
                <a:t>9</a:t>
              </a:r>
              <a:endParaRPr lang="ru-RU" sz="2100">
                <a:solidFill>
                  <a:srgbClr val="000000"/>
                </a:solidFill>
                <a:latin typeface="Arial - 36"/>
              </a:endParaRPr>
            </a:p>
          </p:txBody>
        </p:sp>
        <p:sp>
          <p:nvSpPr>
            <p:cNvPr id="9" name="TextBox 8"/>
            <p:cNvSpPr txBox="1"/>
            <p:nvPr/>
          </p:nvSpPr>
          <p:spPr>
            <a:xfrm>
              <a:off x="9220200" y="4368800"/>
              <a:ext cx="381279" cy="415498"/>
            </a:xfrm>
            <a:prstGeom prst="rect">
              <a:avLst/>
            </a:prstGeom>
            <a:noFill/>
          </p:spPr>
          <p:txBody>
            <a:bodyPr vert="horz" rtlCol="0">
              <a:spAutoFit/>
            </a:bodyPr>
            <a:lstStyle/>
            <a:p>
              <a:r>
                <a:rPr lang="ru-RU" sz="2100" smtClean="0">
                  <a:solidFill>
                    <a:srgbClr val="000000"/>
                  </a:solidFill>
                  <a:latin typeface="Arial - 36"/>
                </a:rPr>
                <a:t>2</a:t>
              </a:r>
              <a:endParaRPr lang="ru-RU" sz="2100">
                <a:solidFill>
                  <a:srgbClr val="000000"/>
                </a:solidFill>
                <a:latin typeface="Arial - 36"/>
              </a:endParaRPr>
            </a:p>
          </p:txBody>
        </p:sp>
        <p:sp>
          <p:nvSpPr>
            <p:cNvPr id="10" name="TextBox 9"/>
            <p:cNvSpPr txBox="1"/>
            <p:nvPr/>
          </p:nvSpPr>
          <p:spPr>
            <a:xfrm>
              <a:off x="9245600" y="5765800"/>
              <a:ext cx="635533" cy="415498"/>
            </a:xfrm>
            <a:prstGeom prst="rect">
              <a:avLst/>
            </a:prstGeom>
            <a:noFill/>
          </p:spPr>
          <p:txBody>
            <a:bodyPr vert="horz" rtlCol="0">
              <a:spAutoFit/>
            </a:bodyPr>
            <a:lstStyle/>
            <a:p>
              <a:r>
                <a:rPr lang="ru-RU" sz="2100" smtClean="0">
                  <a:solidFill>
                    <a:srgbClr val="000000"/>
                  </a:solidFill>
                  <a:latin typeface="Arial - 36"/>
                </a:rPr>
                <a:t>10</a:t>
              </a:r>
              <a:endParaRPr lang="ru-RU" sz="2100">
                <a:solidFill>
                  <a:srgbClr val="000000"/>
                </a:solidFill>
                <a:latin typeface="Arial - 36"/>
              </a:endParaRPr>
            </a:p>
          </p:txBody>
        </p:sp>
        <p:grpSp>
          <p:nvGrpSpPr>
            <p:cNvPr id="14" name="Группа 13"/>
            <p:cNvGrpSpPr/>
            <p:nvPr/>
          </p:nvGrpSpPr>
          <p:grpSpPr>
            <a:xfrm>
              <a:off x="8576818" y="4384040"/>
              <a:ext cx="543178" cy="526795"/>
              <a:chOff x="8576818" y="4384040"/>
              <a:chExt cx="543178" cy="526795"/>
            </a:xfrm>
          </p:grpSpPr>
          <p:sp>
            <p:nvSpPr>
              <p:cNvPr id="11" name="Овал 10"/>
              <p:cNvSpPr/>
              <p:nvPr/>
            </p:nvSpPr>
            <p:spPr>
              <a:xfrm>
                <a:off x="8576818" y="4384040"/>
                <a:ext cx="526796" cy="526795"/>
              </a:xfrm>
              <a:prstGeom prst="ellipse">
                <a:avLst/>
              </a:prstGeom>
              <a:solidFill>
                <a:srgbClr val="00FF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2" name="Прямая соединительная линия 11"/>
              <p:cNvCxnSpPr/>
              <p:nvPr/>
            </p:nvCxnSpPr>
            <p:spPr>
              <a:xfrm>
                <a:off x="8582914" y="4662932"/>
                <a:ext cx="537082"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8847708" y="4398009"/>
                <a:ext cx="0" cy="507619"/>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17" name="Группа 16"/>
            <p:cNvGrpSpPr/>
            <p:nvPr/>
          </p:nvGrpSpPr>
          <p:grpSpPr>
            <a:xfrm>
              <a:off x="8576818" y="4384040"/>
              <a:ext cx="526796" cy="526796"/>
              <a:chOff x="8576818" y="4384040"/>
              <a:chExt cx="526796" cy="526796"/>
            </a:xfrm>
          </p:grpSpPr>
          <p:sp>
            <p:nvSpPr>
              <p:cNvPr id="15" name="Овал 14"/>
              <p:cNvSpPr/>
              <p:nvPr/>
            </p:nvSpPr>
            <p:spPr>
              <a:xfrm>
                <a:off x="8576818" y="4384040"/>
                <a:ext cx="526796" cy="526795"/>
              </a:xfrm>
              <a:prstGeom prst="ellipse">
                <a:avLst/>
              </a:prstGeom>
              <a:solidFill>
                <a:srgbClr val="0000FF"/>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6" name="Звук - Правильный ответ (www.mixmuz.ru).mp3">
                <a:hlinkClick r:id="" action="ppaction://media"/>
              </p:cNvPr>
              <p:cNvPicPr>
                <a:picLocks noRot="1" noChangeAspect="1"/>
              </p:cNvPicPr>
              <p:nvPr>
                <a:audioFile r:link="rId2"/>
              </p:nvPr>
            </p:nvPicPr>
            <p:blipFill>
              <a:blip r:embed="rId7" cstate="print"/>
              <a:stretch>
                <a:fillRect/>
              </a:stretch>
            </p:blipFill>
            <p:spPr>
              <a:xfrm>
                <a:off x="8576818" y="4773676"/>
                <a:ext cx="137160" cy="137160"/>
              </a:xfrm>
              <a:prstGeom prst="rect">
                <a:avLst/>
              </a:prstGeom>
            </p:spPr>
          </p:pic>
        </p:grpSp>
        <p:grpSp>
          <p:nvGrpSpPr>
            <p:cNvPr id="20" name="Группа 19"/>
            <p:cNvGrpSpPr/>
            <p:nvPr/>
          </p:nvGrpSpPr>
          <p:grpSpPr>
            <a:xfrm>
              <a:off x="8538718" y="5793740"/>
              <a:ext cx="526796" cy="526795"/>
              <a:chOff x="8538718" y="5793740"/>
              <a:chExt cx="526796" cy="526795"/>
            </a:xfrm>
          </p:grpSpPr>
          <p:sp>
            <p:nvSpPr>
              <p:cNvPr id="18" name="Овал 17"/>
              <p:cNvSpPr/>
              <p:nvPr/>
            </p:nvSpPr>
            <p:spPr>
              <a:xfrm>
                <a:off x="8538718" y="5793740"/>
                <a:ext cx="526796" cy="526795"/>
              </a:xfrm>
              <a:prstGeom prst="ellipse">
                <a:avLst/>
              </a:prstGeom>
              <a:solidFill>
                <a:srgbClr val="FF00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9" name="Прямая соединительная линия 18"/>
              <p:cNvCxnSpPr/>
              <p:nvPr/>
            </p:nvCxnSpPr>
            <p:spPr>
              <a:xfrm>
                <a:off x="8549767" y="6025769"/>
                <a:ext cx="50774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23" name="Группа 22"/>
            <p:cNvGrpSpPr/>
            <p:nvPr/>
          </p:nvGrpSpPr>
          <p:grpSpPr>
            <a:xfrm>
              <a:off x="8487918" y="3215639"/>
              <a:ext cx="526796" cy="526796"/>
              <a:chOff x="8487918" y="3215639"/>
              <a:chExt cx="526796" cy="526796"/>
            </a:xfrm>
          </p:grpSpPr>
          <p:sp>
            <p:nvSpPr>
              <p:cNvPr id="21" name="Овал 20"/>
              <p:cNvSpPr/>
              <p:nvPr/>
            </p:nvSpPr>
            <p:spPr>
              <a:xfrm>
                <a:off x="8487918" y="3215639"/>
                <a:ext cx="526796" cy="526796"/>
              </a:xfrm>
              <a:prstGeom prst="ellipse">
                <a:avLst/>
              </a:prstGeom>
              <a:solidFill>
                <a:srgbClr val="FF00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2" name="Прямая соединительная линия 21"/>
              <p:cNvCxnSpPr/>
              <p:nvPr/>
            </p:nvCxnSpPr>
            <p:spPr>
              <a:xfrm>
                <a:off x="8498967" y="3447669"/>
                <a:ext cx="50774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26" name="Группа 25"/>
            <p:cNvGrpSpPr/>
            <p:nvPr/>
          </p:nvGrpSpPr>
          <p:grpSpPr>
            <a:xfrm>
              <a:off x="8538718" y="5806440"/>
              <a:ext cx="526796" cy="526796"/>
              <a:chOff x="8538718" y="5806440"/>
              <a:chExt cx="526796" cy="526796"/>
            </a:xfrm>
          </p:grpSpPr>
          <p:sp>
            <p:nvSpPr>
              <p:cNvPr id="24" name="Овал 23"/>
              <p:cNvSpPr/>
              <p:nvPr/>
            </p:nvSpPr>
            <p:spPr>
              <a:xfrm>
                <a:off x="8538718" y="5806440"/>
                <a:ext cx="526796" cy="526795"/>
              </a:xfrm>
              <a:prstGeom prst="ellipse">
                <a:avLst/>
              </a:prstGeom>
              <a:solidFill>
                <a:srgbClr val="0000FF"/>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5" name="неправильно.mp3">
                <a:hlinkClick r:id="" action="ppaction://media"/>
              </p:cNvPr>
              <p:cNvPicPr>
                <a:picLocks noRot="1" noChangeAspect="1"/>
              </p:cNvPicPr>
              <p:nvPr>
                <a:audioFile r:link="rId1"/>
              </p:nvPr>
            </p:nvPicPr>
            <p:blipFill>
              <a:blip r:embed="rId7" cstate="print"/>
              <a:stretch>
                <a:fillRect/>
              </a:stretch>
            </p:blipFill>
            <p:spPr>
              <a:xfrm>
                <a:off x="8538718" y="6196076"/>
                <a:ext cx="137160" cy="137160"/>
              </a:xfrm>
              <a:prstGeom prst="rect">
                <a:avLst/>
              </a:prstGeom>
            </p:spPr>
          </p:pic>
        </p:grpSp>
        <p:grpSp>
          <p:nvGrpSpPr>
            <p:cNvPr id="29" name="Группа 28"/>
            <p:cNvGrpSpPr/>
            <p:nvPr/>
          </p:nvGrpSpPr>
          <p:grpSpPr>
            <a:xfrm>
              <a:off x="8487918" y="3202939"/>
              <a:ext cx="526796" cy="526797"/>
              <a:chOff x="8487918" y="3202939"/>
              <a:chExt cx="526796" cy="526797"/>
            </a:xfrm>
          </p:grpSpPr>
          <p:sp>
            <p:nvSpPr>
              <p:cNvPr id="27" name="Овал 26"/>
              <p:cNvSpPr/>
              <p:nvPr/>
            </p:nvSpPr>
            <p:spPr>
              <a:xfrm>
                <a:off x="8487918" y="3202939"/>
                <a:ext cx="526796" cy="526796"/>
              </a:xfrm>
              <a:prstGeom prst="ellipse">
                <a:avLst/>
              </a:prstGeom>
              <a:solidFill>
                <a:srgbClr val="0000FF"/>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8" name="неправильно.mp3">
                <a:hlinkClick r:id="" action="ppaction://media"/>
              </p:cNvPr>
              <p:cNvPicPr>
                <a:picLocks noRot="1" noChangeAspect="1"/>
              </p:cNvPicPr>
              <p:nvPr>
                <a:audioFile r:link="rId1"/>
              </p:nvPr>
            </p:nvPicPr>
            <p:blipFill>
              <a:blip r:embed="rId7" cstate="print"/>
              <a:stretch>
                <a:fillRect/>
              </a:stretch>
            </p:blipFill>
            <p:spPr>
              <a:xfrm>
                <a:off x="8487918" y="3592576"/>
                <a:ext cx="137160" cy="137160"/>
              </a:xfrm>
              <a:prstGeom prst="rect">
                <a:avLst/>
              </a:prstGeom>
            </p:spPr>
          </p:pic>
        </p:gr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B6C1"/>
            </a:gs>
            <a:gs pos="100000">
              <a:srgbClr val="00BFFF"/>
            </a:gs>
          </a:gsLst>
          <a:lin ang="8100000" scaled="1"/>
          <a:tileRect/>
        </a:gradFill>
        <a:effectLst/>
      </p:bgPr>
    </p:bg>
    <p:spTree>
      <p:nvGrpSpPr>
        <p:cNvPr id="1" name=""/>
        <p:cNvGrpSpPr/>
        <p:nvPr/>
      </p:nvGrpSpPr>
      <p:grpSpPr>
        <a:xfrm>
          <a:off x="0" y="0"/>
          <a:ext cx="0" cy="0"/>
          <a:chOff x="0" y="0"/>
          <a:chExt cx="0" cy="0"/>
        </a:xfrm>
      </p:grpSpPr>
      <p:pic>
        <p:nvPicPr>
          <p:cNvPr id="2" name="Рисунок 1" descr="ежик с яблоком.JPG"/>
          <p:cNvPicPr>
            <a:picLocks/>
          </p:cNvPicPr>
          <p:nvPr/>
        </p:nvPicPr>
        <p:blipFill>
          <a:blip r:embed="rId5" cstate="print"/>
          <a:stretch>
            <a:fillRect/>
          </a:stretch>
        </p:blipFill>
        <p:spPr>
          <a:xfrm>
            <a:off x="-12700" y="4241800"/>
            <a:ext cx="2548001" cy="2109216"/>
          </a:xfrm>
          <a:prstGeom prst="rect">
            <a:avLst/>
          </a:prstGeom>
          <a:solidFill>
            <a:scrgbClr r="0" g="0" b="0">
              <a:alpha val="0"/>
            </a:scrgbClr>
          </a:solidFill>
        </p:spPr>
      </p:pic>
      <p:grpSp>
        <p:nvGrpSpPr>
          <p:cNvPr id="7" name="Группа 6"/>
          <p:cNvGrpSpPr/>
          <p:nvPr/>
        </p:nvGrpSpPr>
        <p:grpSpPr>
          <a:xfrm>
            <a:off x="221702" y="299788"/>
            <a:ext cx="8056058" cy="5541113"/>
            <a:chOff x="221702" y="299788"/>
            <a:chExt cx="8056058" cy="5541113"/>
          </a:xfrm>
        </p:grpSpPr>
        <p:grpSp>
          <p:nvGrpSpPr>
            <p:cNvPr id="5" name="Группа 4"/>
            <p:cNvGrpSpPr/>
            <p:nvPr/>
          </p:nvGrpSpPr>
          <p:grpSpPr>
            <a:xfrm>
              <a:off x="221702" y="299788"/>
              <a:ext cx="8056058" cy="5541113"/>
              <a:chOff x="221702" y="299788"/>
              <a:chExt cx="8056058" cy="5541113"/>
            </a:xfrm>
          </p:grpSpPr>
          <p:sp>
            <p:nvSpPr>
              <p:cNvPr id="3" name="Полилиния 2"/>
              <p:cNvSpPr/>
              <p:nvPr/>
            </p:nvSpPr>
            <p:spPr>
              <a:xfrm>
                <a:off x="221702" y="299788"/>
                <a:ext cx="8056058" cy="5541113"/>
              </a:xfrm>
              <a:custGeom>
                <a:avLst/>
                <a:gdLst/>
                <a:ahLst/>
                <a:cxnLst/>
                <a:rect l="0" t="0" r="0" b="0"/>
                <a:pathLst>
                  <a:path w="8056058" h="5541113">
                    <a:moveTo>
                      <a:pt x="8527" y="2208141"/>
                    </a:moveTo>
                    <a:lnTo>
                      <a:pt x="0" y="2106758"/>
                    </a:lnTo>
                    <a:lnTo>
                      <a:pt x="5329" y="1942301"/>
                    </a:lnTo>
                    <a:lnTo>
                      <a:pt x="31972" y="1804992"/>
                    </a:lnTo>
                    <a:lnTo>
                      <a:pt x="55419" y="1721968"/>
                    </a:lnTo>
                    <a:lnTo>
                      <a:pt x="95919" y="1611799"/>
                    </a:lnTo>
                    <a:lnTo>
                      <a:pt x="170522" y="1469700"/>
                    </a:lnTo>
                    <a:lnTo>
                      <a:pt x="246190" y="1353943"/>
                    </a:lnTo>
                    <a:lnTo>
                      <a:pt x="357028" y="1211842"/>
                    </a:lnTo>
                    <a:lnTo>
                      <a:pt x="491314" y="1077726"/>
                    </a:lnTo>
                    <a:lnTo>
                      <a:pt x="631994" y="952390"/>
                    </a:lnTo>
                    <a:lnTo>
                      <a:pt x="820632" y="814282"/>
                    </a:lnTo>
                    <a:lnTo>
                      <a:pt x="996483" y="704912"/>
                    </a:lnTo>
                    <a:lnTo>
                      <a:pt x="1242674" y="573189"/>
                    </a:lnTo>
                    <a:lnTo>
                      <a:pt x="1490994" y="460627"/>
                    </a:lnTo>
                    <a:lnTo>
                      <a:pt x="1728658" y="368022"/>
                    </a:lnTo>
                    <a:lnTo>
                      <a:pt x="2087818" y="250671"/>
                    </a:lnTo>
                    <a:lnTo>
                      <a:pt x="2481082" y="155673"/>
                    </a:lnTo>
                    <a:lnTo>
                      <a:pt x="2778427" y="99789"/>
                    </a:lnTo>
                    <a:lnTo>
                      <a:pt x="3009697" y="64663"/>
                    </a:lnTo>
                    <a:lnTo>
                      <a:pt x="3299583" y="31134"/>
                    </a:lnTo>
                    <a:lnTo>
                      <a:pt x="3660876" y="5589"/>
                    </a:lnTo>
                    <a:lnTo>
                      <a:pt x="3863369" y="0"/>
                    </a:lnTo>
                    <a:lnTo>
                      <a:pt x="4222530" y="0"/>
                    </a:lnTo>
                    <a:lnTo>
                      <a:pt x="4467654" y="10379"/>
                    </a:lnTo>
                    <a:lnTo>
                      <a:pt x="4799104" y="36722"/>
                    </a:lnTo>
                    <a:lnTo>
                      <a:pt x="5095384" y="71052"/>
                    </a:lnTo>
                    <a:lnTo>
                      <a:pt x="5464136" y="132521"/>
                    </a:lnTo>
                    <a:lnTo>
                      <a:pt x="5745495" y="196384"/>
                    </a:lnTo>
                    <a:lnTo>
                      <a:pt x="5958649" y="250671"/>
                    </a:lnTo>
                    <a:lnTo>
                      <a:pt x="6219758" y="331300"/>
                    </a:lnTo>
                    <a:lnTo>
                      <a:pt x="6468080" y="420712"/>
                    </a:lnTo>
                    <a:lnTo>
                      <a:pt x="6630075" y="489368"/>
                    </a:lnTo>
                    <a:lnTo>
                      <a:pt x="6841095" y="585163"/>
                    </a:lnTo>
                    <a:lnTo>
                      <a:pt x="7060639" y="706509"/>
                    </a:lnTo>
                    <a:lnTo>
                      <a:pt x="7205584" y="794325"/>
                    </a:lnTo>
                    <a:lnTo>
                      <a:pt x="7334539" y="886927"/>
                    </a:lnTo>
                    <a:lnTo>
                      <a:pt x="7442181" y="969952"/>
                    </a:lnTo>
                    <a:lnTo>
                      <a:pt x="7564742" y="1076129"/>
                    </a:lnTo>
                    <a:lnTo>
                      <a:pt x="7635082" y="1147180"/>
                    </a:lnTo>
                    <a:lnTo>
                      <a:pt x="7734201" y="1254952"/>
                    </a:lnTo>
                    <a:lnTo>
                      <a:pt x="7797078" y="1337179"/>
                    </a:lnTo>
                    <a:lnTo>
                      <a:pt x="7871681" y="1447347"/>
                    </a:lnTo>
                    <a:lnTo>
                      <a:pt x="7922838" y="1536759"/>
                    </a:lnTo>
                    <a:lnTo>
                      <a:pt x="7968666" y="1638143"/>
                    </a:lnTo>
                    <a:lnTo>
                      <a:pt x="8007032" y="1741127"/>
                    </a:lnTo>
                    <a:lnTo>
                      <a:pt x="8028347" y="1814574"/>
                    </a:lnTo>
                    <a:lnTo>
                      <a:pt x="8047528" y="1926336"/>
                    </a:lnTo>
                    <a:lnTo>
                      <a:pt x="8054991" y="1995790"/>
                    </a:lnTo>
                    <a:lnTo>
                      <a:pt x="8056057" y="2133899"/>
                    </a:lnTo>
                    <a:lnTo>
                      <a:pt x="8049662" y="2212133"/>
                    </a:lnTo>
                    <a:lnTo>
                      <a:pt x="8028347" y="2323897"/>
                    </a:lnTo>
                    <a:lnTo>
                      <a:pt x="7998507" y="2429275"/>
                    </a:lnTo>
                    <a:lnTo>
                      <a:pt x="7932428" y="2584148"/>
                    </a:lnTo>
                    <a:lnTo>
                      <a:pt x="7845036" y="2738223"/>
                    </a:lnTo>
                    <a:lnTo>
                      <a:pt x="7732066" y="2889105"/>
                    </a:lnTo>
                    <a:lnTo>
                      <a:pt x="7570072" y="3061542"/>
                    </a:lnTo>
                    <a:lnTo>
                      <a:pt x="7440048" y="3176500"/>
                    </a:lnTo>
                    <a:lnTo>
                      <a:pt x="7284449" y="3292254"/>
                    </a:lnTo>
                    <a:lnTo>
                      <a:pt x="7096876" y="3414396"/>
                    </a:lnTo>
                    <a:lnTo>
                      <a:pt x="6883724" y="3534143"/>
                    </a:lnTo>
                    <a:lnTo>
                      <a:pt x="6697217" y="3623557"/>
                    </a:lnTo>
                    <a:lnTo>
                      <a:pt x="6506447" y="3705784"/>
                    </a:lnTo>
                    <a:lnTo>
                      <a:pt x="6287965" y="3788010"/>
                    </a:lnTo>
                    <a:lnTo>
                      <a:pt x="6120642" y="3843890"/>
                    </a:lnTo>
                    <a:lnTo>
                      <a:pt x="5936267" y="3897379"/>
                    </a:lnTo>
                    <a:lnTo>
                      <a:pt x="5709260" y="3956454"/>
                    </a:lnTo>
                    <a:lnTo>
                      <a:pt x="5527016" y="3996370"/>
                    </a:lnTo>
                    <a:lnTo>
                      <a:pt x="5291484" y="4037880"/>
                    </a:lnTo>
                    <a:lnTo>
                      <a:pt x="5104976" y="4064227"/>
                    </a:lnTo>
                    <a:lnTo>
                      <a:pt x="5210486" y="4052253"/>
                    </a:lnTo>
                    <a:lnTo>
                      <a:pt x="5361824" y="4043469"/>
                    </a:lnTo>
                    <a:lnTo>
                      <a:pt x="5521687" y="4041075"/>
                    </a:lnTo>
                    <a:lnTo>
                      <a:pt x="5658103" y="4043469"/>
                    </a:lnTo>
                    <a:lnTo>
                      <a:pt x="5812639" y="4052253"/>
                    </a:lnTo>
                    <a:lnTo>
                      <a:pt x="6039644" y="4081790"/>
                    </a:lnTo>
                    <a:lnTo>
                      <a:pt x="6219758" y="4114521"/>
                    </a:lnTo>
                    <a:lnTo>
                      <a:pt x="6460619" y="4185570"/>
                    </a:lnTo>
                    <a:lnTo>
                      <a:pt x="6592773" y="4247839"/>
                    </a:lnTo>
                    <a:lnTo>
                      <a:pt x="6682295" y="4319686"/>
                    </a:lnTo>
                    <a:lnTo>
                      <a:pt x="6707875" y="4355612"/>
                    </a:lnTo>
                    <a:lnTo>
                      <a:pt x="6717465" y="4380360"/>
                    </a:lnTo>
                    <a:lnTo>
                      <a:pt x="6722796" y="4417082"/>
                    </a:lnTo>
                    <a:lnTo>
                      <a:pt x="6701479" y="4482544"/>
                    </a:lnTo>
                    <a:lnTo>
                      <a:pt x="6640731" y="4550401"/>
                    </a:lnTo>
                    <a:lnTo>
                      <a:pt x="6592773" y="4580738"/>
                    </a:lnTo>
                    <a:lnTo>
                      <a:pt x="6471277" y="4639812"/>
                    </a:lnTo>
                    <a:lnTo>
                      <a:pt x="6298622" y="4694895"/>
                    </a:lnTo>
                    <a:lnTo>
                      <a:pt x="6114249" y="4735613"/>
                    </a:lnTo>
                    <a:lnTo>
                      <a:pt x="5936267" y="4762754"/>
                    </a:lnTo>
                    <a:lnTo>
                      <a:pt x="5798785" y="4770736"/>
                    </a:lnTo>
                    <a:lnTo>
                      <a:pt x="5515292" y="4777921"/>
                    </a:lnTo>
                    <a:lnTo>
                      <a:pt x="5729511" y="4782711"/>
                    </a:lnTo>
                    <a:lnTo>
                      <a:pt x="5967174" y="4802669"/>
                    </a:lnTo>
                    <a:lnTo>
                      <a:pt x="6190982" y="4852963"/>
                    </a:lnTo>
                    <a:lnTo>
                      <a:pt x="6303953" y="4901659"/>
                    </a:lnTo>
                    <a:lnTo>
                      <a:pt x="6323135" y="4920022"/>
                    </a:lnTo>
                    <a:lnTo>
                      <a:pt x="6341255" y="4944769"/>
                    </a:lnTo>
                    <a:lnTo>
                      <a:pt x="6346583" y="4958339"/>
                    </a:lnTo>
                    <a:lnTo>
                      <a:pt x="6346583" y="4973507"/>
                    </a:lnTo>
                    <a:lnTo>
                      <a:pt x="6332725" y="5007836"/>
                    </a:lnTo>
                    <a:lnTo>
                      <a:pt x="6301820" y="5032584"/>
                    </a:lnTo>
                    <a:lnTo>
                      <a:pt x="6258126" y="5058128"/>
                    </a:lnTo>
                    <a:lnTo>
                      <a:pt x="6109984" y="5106826"/>
                    </a:lnTo>
                    <a:lnTo>
                      <a:pt x="5918149" y="5141154"/>
                    </a:lnTo>
                    <a:lnTo>
                      <a:pt x="5766811" y="5159517"/>
                    </a:lnTo>
                    <a:lnTo>
                      <a:pt x="5571778" y="5167501"/>
                    </a:lnTo>
                    <a:lnTo>
                      <a:pt x="5678354" y="5176280"/>
                    </a:lnTo>
                    <a:lnTo>
                      <a:pt x="5855269" y="5210607"/>
                    </a:lnTo>
                    <a:lnTo>
                      <a:pt x="5950122" y="5248928"/>
                    </a:lnTo>
                    <a:lnTo>
                      <a:pt x="6003409" y="5281660"/>
                    </a:lnTo>
                    <a:lnTo>
                      <a:pt x="6034316" y="5321575"/>
                    </a:lnTo>
                    <a:lnTo>
                      <a:pt x="6043908" y="5350312"/>
                    </a:lnTo>
                    <a:lnTo>
                      <a:pt x="6039644" y="5377456"/>
                    </a:lnTo>
                    <a:lnTo>
                      <a:pt x="6027920" y="5403801"/>
                    </a:lnTo>
                    <a:lnTo>
                      <a:pt x="5974635" y="5454096"/>
                    </a:lnTo>
                    <a:lnTo>
                      <a:pt x="5923477" y="5478043"/>
                    </a:lnTo>
                    <a:lnTo>
                      <a:pt x="5809441" y="5517161"/>
                    </a:lnTo>
                    <a:lnTo>
                      <a:pt x="5659169" y="5541112"/>
                    </a:lnTo>
                    <a:lnTo>
                      <a:pt x="5425770" y="5541112"/>
                    </a:lnTo>
                    <a:lnTo>
                      <a:pt x="5259511" y="5515564"/>
                    </a:lnTo>
                    <a:lnTo>
                      <a:pt x="5132685" y="5472455"/>
                    </a:lnTo>
                    <a:lnTo>
                      <a:pt x="5062346" y="5425355"/>
                    </a:lnTo>
                    <a:lnTo>
                      <a:pt x="5039965" y="5393422"/>
                    </a:lnTo>
                    <a:lnTo>
                      <a:pt x="5032504" y="5372665"/>
                    </a:lnTo>
                    <a:lnTo>
                      <a:pt x="5032504" y="5344727"/>
                    </a:lnTo>
                    <a:lnTo>
                      <a:pt x="5037833" y="5327960"/>
                    </a:lnTo>
                    <a:lnTo>
                      <a:pt x="5053819" y="5302416"/>
                    </a:lnTo>
                    <a:lnTo>
                      <a:pt x="5085793" y="5273675"/>
                    </a:lnTo>
                    <a:lnTo>
                      <a:pt x="5151868" y="5235354"/>
                    </a:lnTo>
                    <a:lnTo>
                      <a:pt x="5250984" y="5202626"/>
                    </a:lnTo>
                    <a:lnTo>
                      <a:pt x="5440690" y="5173885"/>
                    </a:lnTo>
                    <a:lnTo>
                      <a:pt x="5571778" y="5167501"/>
                    </a:lnTo>
                    <a:lnTo>
                      <a:pt x="5353298" y="5149937"/>
                    </a:lnTo>
                    <a:lnTo>
                      <a:pt x="5167855" y="5126786"/>
                    </a:lnTo>
                    <a:lnTo>
                      <a:pt x="4981348" y="5082080"/>
                    </a:lnTo>
                    <a:lnTo>
                      <a:pt x="4914205" y="5054139"/>
                    </a:lnTo>
                    <a:lnTo>
                      <a:pt x="4870508" y="5026196"/>
                    </a:lnTo>
                    <a:lnTo>
                      <a:pt x="4845997" y="4999054"/>
                    </a:lnTo>
                    <a:lnTo>
                      <a:pt x="4837471" y="4973507"/>
                    </a:lnTo>
                    <a:lnTo>
                      <a:pt x="4842800" y="4940779"/>
                    </a:lnTo>
                    <a:lnTo>
                      <a:pt x="4870508" y="4912838"/>
                    </a:lnTo>
                    <a:lnTo>
                      <a:pt x="4909943" y="4887290"/>
                    </a:lnTo>
                    <a:lnTo>
                      <a:pt x="4960034" y="4864138"/>
                    </a:lnTo>
                    <a:lnTo>
                      <a:pt x="5111370" y="4820232"/>
                    </a:lnTo>
                    <a:lnTo>
                      <a:pt x="5239262" y="4801073"/>
                    </a:lnTo>
                    <a:lnTo>
                      <a:pt x="5515292" y="4777921"/>
                    </a:lnTo>
                    <a:lnTo>
                      <a:pt x="5095384" y="4772333"/>
                    </a:lnTo>
                    <a:lnTo>
                      <a:pt x="4887562" y="4745989"/>
                    </a:lnTo>
                    <a:lnTo>
                      <a:pt x="4687199" y="4709265"/>
                    </a:lnTo>
                    <a:lnTo>
                      <a:pt x="4448470" y="4637418"/>
                    </a:lnTo>
                    <a:lnTo>
                      <a:pt x="4300329" y="4561578"/>
                    </a:lnTo>
                    <a:lnTo>
                      <a:pt x="4250238" y="4520864"/>
                    </a:lnTo>
                    <a:lnTo>
                      <a:pt x="4225727" y="4490526"/>
                    </a:lnTo>
                    <a:lnTo>
                      <a:pt x="4205477" y="4451411"/>
                    </a:lnTo>
                    <a:lnTo>
                      <a:pt x="4198017" y="4416285"/>
                    </a:lnTo>
                    <a:lnTo>
                      <a:pt x="4206543" y="4372375"/>
                    </a:lnTo>
                    <a:lnTo>
                      <a:pt x="4233187" y="4327671"/>
                    </a:lnTo>
                    <a:lnTo>
                      <a:pt x="4276884" y="4282965"/>
                    </a:lnTo>
                    <a:lnTo>
                      <a:pt x="4433549" y="4195948"/>
                    </a:lnTo>
                    <a:lnTo>
                      <a:pt x="4615794" y="4143260"/>
                    </a:lnTo>
                    <a:lnTo>
                      <a:pt x="4817222" y="4106538"/>
                    </a:lnTo>
                    <a:lnTo>
                      <a:pt x="5208355" y="4049058"/>
                    </a:lnTo>
                    <a:lnTo>
                      <a:pt x="4954703" y="4085779"/>
                    </a:lnTo>
                    <a:lnTo>
                      <a:pt x="4736225" y="4112127"/>
                    </a:lnTo>
                    <a:lnTo>
                      <a:pt x="4458062" y="4132880"/>
                    </a:lnTo>
                    <a:lnTo>
                      <a:pt x="4361079" y="4138471"/>
                    </a:lnTo>
                    <a:lnTo>
                      <a:pt x="4173505" y="4143260"/>
                    </a:lnTo>
                    <a:lnTo>
                      <a:pt x="3840989" y="4143260"/>
                    </a:lnTo>
                    <a:lnTo>
                      <a:pt x="3588404" y="4132880"/>
                    </a:lnTo>
                    <a:lnTo>
                      <a:pt x="3355004" y="4116117"/>
                    </a:lnTo>
                    <a:lnTo>
                      <a:pt x="3201536" y="4100950"/>
                    </a:lnTo>
                    <a:lnTo>
                      <a:pt x="3034210" y="4080192"/>
                    </a:lnTo>
                    <a:lnTo>
                      <a:pt x="2880741" y="4059438"/>
                    </a:lnTo>
                    <a:lnTo>
                      <a:pt x="2734733" y="4035487"/>
                    </a:lnTo>
                    <a:lnTo>
                      <a:pt x="2618565" y="4014732"/>
                    </a:lnTo>
                    <a:lnTo>
                      <a:pt x="2481082" y="3985992"/>
                    </a:lnTo>
                    <a:lnTo>
                      <a:pt x="2281786" y="3940486"/>
                    </a:lnTo>
                    <a:lnTo>
                      <a:pt x="2033466" y="3873427"/>
                    </a:lnTo>
                    <a:lnTo>
                      <a:pt x="1828840" y="3810363"/>
                    </a:lnTo>
                    <a:lnTo>
                      <a:pt x="1606095" y="3727337"/>
                    </a:lnTo>
                    <a:lnTo>
                      <a:pt x="1468613" y="3670658"/>
                    </a:lnTo>
                    <a:lnTo>
                      <a:pt x="1328998" y="3610785"/>
                    </a:lnTo>
                    <a:lnTo>
                      <a:pt x="1185122" y="3539733"/>
                    </a:lnTo>
                    <a:lnTo>
                      <a:pt x="1031654" y="3459103"/>
                    </a:lnTo>
                    <a:lnTo>
                      <a:pt x="864329" y="3355322"/>
                    </a:lnTo>
                    <a:lnTo>
                      <a:pt x="710860" y="3248348"/>
                    </a:lnTo>
                    <a:lnTo>
                      <a:pt x="578706" y="3143768"/>
                    </a:lnTo>
                    <a:lnTo>
                      <a:pt x="411384" y="2986499"/>
                    </a:lnTo>
                    <a:lnTo>
                      <a:pt x="315464" y="2876332"/>
                    </a:lnTo>
                    <a:lnTo>
                      <a:pt x="240862" y="2778937"/>
                    </a:lnTo>
                    <a:lnTo>
                      <a:pt x="183311" y="2691123"/>
                    </a:lnTo>
                    <a:lnTo>
                      <a:pt x="107642" y="2555410"/>
                    </a:lnTo>
                    <a:lnTo>
                      <a:pt x="52223" y="2410916"/>
                    </a:lnTo>
                    <a:lnTo>
                      <a:pt x="31972" y="2332679"/>
                    </a:lnTo>
                    <a:close/>
                  </a:path>
                </a:pathLst>
              </a:custGeom>
              <a:solidFill>
                <a:srgbClr val="FFE8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571500" y="736600"/>
                <a:ext cx="7665034" cy="1723549"/>
              </a:xfrm>
              <a:prstGeom prst="rect">
                <a:avLst/>
              </a:prstGeom>
              <a:noFill/>
            </p:spPr>
            <p:txBody>
              <a:bodyPr vert="horz" rtlCol="0">
                <a:spAutoFit/>
              </a:bodyPr>
              <a:lstStyle/>
              <a:p>
                <a:pPr algn="ctr"/>
                <a:r>
                  <a:rPr lang="ru-RU" sz="5200" smtClean="0">
                    <a:solidFill>
                      <a:srgbClr val="000000"/>
                    </a:solidFill>
                    <a:latin typeface="Calibri - 88"/>
                  </a:rPr>
                  <a:t> </a:t>
                </a:r>
                <a:r>
                  <a:rPr lang="ru-RU" b="1" smtClean="0">
                    <a:solidFill>
                      <a:srgbClr val="800080"/>
                    </a:solidFill>
                    <a:latin typeface="Arial Black - 31"/>
                  </a:rPr>
                  <a:t>Три яблока из сада ёжик притащил,</a:t>
                </a:r>
              </a:p>
              <a:p>
                <a:pPr algn="ctr"/>
                <a:r>
                  <a:rPr lang="ru-RU" b="1" smtClean="0">
                    <a:solidFill>
                      <a:srgbClr val="800080"/>
                    </a:solidFill>
                    <a:latin typeface="Arial Black - 31"/>
                  </a:rPr>
                  <a:t>Самое румяное белке подарил.</a:t>
                </a:r>
              </a:p>
              <a:p>
                <a:pPr algn="ctr"/>
                <a:r>
                  <a:rPr lang="ru-RU" b="1" smtClean="0">
                    <a:solidFill>
                      <a:srgbClr val="800080"/>
                    </a:solidFill>
                    <a:latin typeface="Arial Black - 31"/>
                  </a:rPr>
                  <a:t>С радостью подарок получила белка, </a:t>
                </a:r>
              </a:p>
              <a:p>
                <a:pPr algn="ctr"/>
                <a:r>
                  <a:rPr lang="ru-RU" b="1" smtClean="0">
                    <a:solidFill>
                      <a:srgbClr val="800080"/>
                    </a:solidFill>
                    <a:latin typeface="Arial Black - 31"/>
                  </a:rPr>
                  <a:t>Сосчитайте яблоки у ежа в тарелке</a:t>
                </a:r>
                <a:endParaRPr lang="ru-RU" b="1">
                  <a:solidFill>
                    <a:srgbClr val="800080"/>
                  </a:solidFill>
                  <a:latin typeface="Arial Black - 31"/>
                </a:endParaRPr>
              </a:p>
            </p:txBody>
          </p:sp>
        </p:grpSp>
        <p:pic>
          <p:nvPicPr>
            <p:cNvPr id="6" name="_storage_free_6076db1feaeb1480928233_pitch.mp3">
              <a:hlinkClick r:id="" action="ppaction://media"/>
            </p:cNvPr>
            <p:cNvPicPr>
              <a:picLocks noRot="1" noChangeAspect="1"/>
            </p:cNvPicPr>
            <p:nvPr>
              <a:audioFile r:link="rId3"/>
            </p:nvPr>
          </p:nvPicPr>
          <p:blipFill>
            <a:blip r:embed="rId6" cstate="print"/>
            <a:stretch>
              <a:fillRect/>
            </a:stretch>
          </p:blipFill>
          <p:spPr>
            <a:xfrm>
              <a:off x="221702" y="5703740"/>
              <a:ext cx="137160" cy="137160"/>
            </a:xfrm>
            <a:prstGeom prst="rect">
              <a:avLst/>
            </a:prstGeom>
          </p:spPr>
        </p:pic>
      </p:grpSp>
      <p:grpSp>
        <p:nvGrpSpPr>
          <p:cNvPr id="30" name="Группа 29"/>
          <p:cNvGrpSpPr/>
          <p:nvPr/>
        </p:nvGrpSpPr>
        <p:grpSpPr>
          <a:xfrm>
            <a:off x="8449818" y="3175000"/>
            <a:ext cx="1393215" cy="3158236"/>
            <a:chOff x="8449818" y="3175000"/>
            <a:chExt cx="1393215" cy="3158236"/>
          </a:xfrm>
        </p:grpSpPr>
        <p:sp>
          <p:nvSpPr>
            <p:cNvPr id="8" name="TextBox 7"/>
            <p:cNvSpPr txBox="1"/>
            <p:nvPr/>
          </p:nvSpPr>
          <p:spPr>
            <a:xfrm>
              <a:off x="9169400" y="3175000"/>
              <a:ext cx="381279" cy="415498"/>
            </a:xfrm>
            <a:prstGeom prst="rect">
              <a:avLst/>
            </a:prstGeom>
            <a:noFill/>
          </p:spPr>
          <p:txBody>
            <a:bodyPr vert="horz" rtlCol="0">
              <a:spAutoFit/>
            </a:bodyPr>
            <a:lstStyle/>
            <a:p>
              <a:r>
                <a:rPr lang="ru-RU" sz="2100" smtClean="0">
                  <a:solidFill>
                    <a:srgbClr val="000000"/>
                  </a:solidFill>
                  <a:latin typeface="Arial - 36"/>
                </a:rPr>
                <a:t>9</a:t>
              </a:r>
              <a:endParaRPr lang="ru-RU" sz="2100">
                <a:solidFill>
                  <a:srgbClr val="000000"/>
                </a:solidFill>
                <a:latin typeface="Arial - 36"/>
              </a:endParaRPr>
            </a:p>
          </p:txBody>
        </p:sp>
        <p:sp>
          <p:nvSpPr>
            <p:cNvPr id="9" name="TextBox 8"/>
            <p:cNvSpPr txBox="1"/>
            <p:nvPr/>
          </p:nvSpPr>
          <p:spPr>
            <a:xfrm>
              <a:off x="9182100" y="4368800"/>
              <a:ext cx="381279" cy="415498"/>
            </a:xfrm>
            <a:prstGeom prst="rect">
              <a:avLst/>
            </a:prstGeom>
            <a:noFill/>
          </p:spPr>
          <p:txBody>
            <a:bodyPr vert="horz" rtlCol="0">
              <a:spAutoFit/>
            </a:bodyPr>
            <a:lstStyle/>
            <a:p>
              <a:r>
                <a:rPr lang="ru-RU" sz="2100" smtClean="0">
                  <a:solidFill>
                    <a:srgbClr val="000000"/>
                  </a:solidFill>
                  <a:latin typeface="Arial - 36"/>
                </a:rPr>
                <a:t>2</a:t>
              </a:r>
              <a:endParaRPr lang="ru-RU" sz="2100">
                <a:solidFill>
                  <a:srgbClr val="000000"/>
                </a:solidFill>
                <a:latin typeface="Arial - 36"/>
              </a:endParaRPr>
            </a:p>
          </p:txBody>
        </p:sp>
        <p:sp>
          <p:nvSpPr>
            <p:cNvPr id="10" name="TextBox 9"/>
            <p:cNvSpPr txBox="1"/>
            <p:nvPr/>
          </p:nvSpPr>
          <p:spPr>
            <a:xfrm>
              <a:off x="9207500" y="5765800"/>
              <a:ext cx="635533" cy="415498"/>
            </a:xfrm>
            <a:prstGeom prst="rect">
              <a:avLst/>
            </a:prstGeom>
            <a:noFill/>
          </p:spPr>
          <p:txBody>
            <a:bodyPr vert="horz" rtlCol="0">
              <a:spAutoFit/>
            </a:bodyPr>
            <a:lstStyle/>
            <a:p>
              <a:r>
                <a:rPr lang="ru-RU" sz="2100" smtClean="0">
                  <a:solidFill>
                    <a:srgbClr val="000000"/>
                  </a:solidFill>
                  <a:latin typeface="Arial - 36"/>
                </a:rPr>
                <a:t>10</a:t>
              </a:r>
              <a:endParaRPr lang="ru-RU" sz="2100">
                <a:solidFill>
                  <a:srgbClr val="000000"/>
                </a:solidFill>
                <a:latin typeface="Arial - 36"/>
              </a:endParaRPr>
            </a:p>
          </p:txBody>
        </p:sp>
        <p:grpSp>
          <p:nvGrpSpPr>
            <p:cNvPr id="14" name="Группа 13"/>
            <p:cNvGrpSpPr/>
            <p:nvPr/>
          </p:nvGrpSpPr>
          <p:grpSpPr>
            <a:xfrm>
              <a:off x="8538718" y="4384040"/>
              <a:ext cx="543178" cy="526795"/>
              <a:chOff x="8538718" y="4384040"/>
              <a:chExt cx="543178" cy="526795"/>
            </a:xfrm>
          </p:grpSpPr>
          <p:sp>
            <p:nvSpPr>
              <p:cNvPr id="11" name="Овал 10"/>
              <p:cNvSpPr/>
              <p:nvPr/>
            </p:nvSpPr>
            <p:spPr>
              <a:xfrm>
                <a:off x="8538718" y="4384040"/>
                <a:ext cx="526796" cy="526795"/>
              </a:xfrm>
              <a:prstGeom prst="ellipse">
                <a:avLst/>
              </a:prstGeom>
              <a:solidFill>
                <a:srgbClr val="00FF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2" name="Прямая соединительная линия 11"/>
              <p:cNvCxnSpPr/>
              <p:nvPr/>
            </p:nvCxnSpPr>
            <p:spPr>
              <a:xfrm>
                <a:off x="8544814" y="4662932"/>
                <a:ext cx="537082"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8809608" y="4398009"/>
                <a:ext cx="0" cy="507619"/>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17" name="Группа 16"/>
            <p:cNvGrpSpPr/>
            <p:nvPr/>
          </p:nvGrpSpPr>
          <p:grpSpPr>
            <a:xfrm>
              <a:off x="8538718" y="4384040"/>
              <a:ext cx="526796" cy="526796"/>
              <a:chOff x="8538718" y="4384040"/>
              <a:chExt cx="526796" cy="526796"/>
            </a:xfrm>
          </p:grpSpPr>
          <p:sp>
            <p:nvSpPr>
              <p:cNvPr id="15" name="Овал 14"/>
              <p:cNvSpPr/>
              <p:nvPr/>
            </p:nvSpPr>
            <p:spPr>
              <a:xfrm>
                <a:off x="8538718" y="4384040"/>
                <a:ext cx="526796" cy="526795"/>
              </a:xfrm>
              <a:prstGeom prst="ellipse">
                <a:avLst/>
              </a:prstGeom>
              <a:solidFill>
                <a:srgbClr val="0000FF"/>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6" name="Звук - Правильный ответ (www.mixmuz.ru).mp3">
                <a:hlinkClick r:id="" action="ppaction://media"/>
              </p:cNvPr>
              <p:cNvPicPr>
                <a:picLocks noRot="1" noChangeAspect="1"/>
              </p:cNvPicPr>
              <p:nvPr>
                <a:audioFile r:link="rId2"/>
              </p:nvPr>
            </p:nvPicPr>
            <p:blipFill>
              <a:blip r:embed="rId7" cstate="print"/>
              <a:stretch>
                <a:fillRect/>
              </a:stretch>
            </p:blipFill>
            <p:spPr>
              <a:xfrm>
                <a:off x="8538718" y="4773676"/>
                <a:ext cx="137160" cy="137160"/>
              </a:xfrm>
              <a:prstGeom prst="rect">
                <a:avLst/>
              </a:prstGeom>
            </p:spPr>
          </p:pic>
        </p:grpSp>
        <p:grpSp>
          <p:nvGrpSpPr>
            <p:cNvPr id="20" name="Группа 19"/>
            <p:cNvGrpSpPr/>
            <p:nvPr/>
          </p:nvGrpSpPr>
          <p:grpSpPr>
            <a:xfrm>
              <a:off x="8500618" y="5793740"/>
              <a:ext cx="526796" cy="526795"/>
              <a:chOff x="8500618" y="5793740"/>
              <a:chExt cx="526796" cy="526795"/>
            </a:xfrm>
          </p:grpSpPr>
          <p:sp>
            <p:nvSpPr>
              <p:cNvPr id="18" name="Овал 17"/>
              <p:cNvSpPr/>
              <p:nvPr/>
            </p:nvSpPr>
            <p:spPr>
              <a:xfrm>
                <a:off x="8500618" y="5793740"/>
                <a:ext cx="526796" cy="526795"/>
              </a:xfrm>
              <a:prstGeom prst="ellipse">
                <a:avLst/>
              </a:prstGeom>
              <a:solidFill>
                <a:srgbClr val="FF00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9" name="Прямая соединительная линия 18"/>
              <p:cNvCxnSpPr/>
              <p:nvPr/>
            </p:nvCxnSpPr>
            <p:spPr>
              <a:xfrm>
                <a:off x="8511667" y="6025769"/>
                <a:ext cx="50774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23" name="Группа 22"/>
            <p:cNvGrpSpPr/>
            <p:nvPr/>
          </p:nvGrpSpPr>
          <p:grpSpPr>
            <a:xfrm>
              <a:off x="8449818" y="3215639"/>
              <a:ext cx="526796" cy="526796"/>
              <a:chOff x="8449818" y="3215639"/>
              <a:chExt cx="526796" cy="526796"/>
            </a:xfrm>
          </p:grpSpPr>
          <p:sp>
            <p:nvSpPr>
              <p:cNvPr id="21" name="Овал 20"/>
              <p:cNvSpPr/>
              <p:nvPr/>
            </p:nvSpPr>
            <p:spPr>
              <a:xfrm>
                <a:off x="8449818" y="3215639"/>
                <a:ext cx="526796" cy="526796"/>
              </a:xfrm>
              <a:prstGeom prst="ellipse">
                <a:avLst/>
              </a:prstGeom>
              <a:solidFill>
                <a:srgbClr val="FF00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2" name="Прямая соединительная линия 21"/>
              <p:cNvCxnSpPr/>
              <p:nvPr/>
            </p:nvCxnSpPr>
            <p:spPr>
              <a:xfrm>
                <a:off x="8460867" y="3447669"/>
                <a:ext cx="50774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26" name="Группа 25"/>
            <p:cNvGrpSpPr/>
            <p:nvPr/>
          </p:nvGrpSpPr>
          <p:grpSpPr>
            <a:xfrm>
              <a:off x="8500618" y="5806440"/>
              <a:ext cx="526796" cy="526796"/>
              <a:chOff x="8500618" y="5806440"/>
              <a:chExt cx="526796" cy="526796"/>
            </a:xfrm>
          </p:grpSpPr>
          <p:sp>
            <p:nvSpPr>
              <p:cNvPr id="24" name="Овал 23"/>
              <p:cNvSpPr/>
              <p:nvPr/>
            </p:nvSpPr>
            <p:spPr>
              <a:xfrm>
                <a:off x="8500618" y="5806440"/>
                <a:ext cx="526796" cy="526795"/>
              </a:xfrm>
              <a:prstGeom prst="ellipse">
                <a:avLst/>
              </a:prstGeom>
              <a:solidFill>
                <a:srgbClr val="0000FF"/>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5" name="неправильно.mp3">
                <a:hlinkClick r:id="" action="ppaction://media"/>
              </p:cNvPr>
              <p:cNvPicPr>
                <a:picLocks noRot="1" noChangeAspect="1"/>
              </p:cNvPicPr>
              <p:nvPr>
                <a:audioFile r:link="rId1"/>
              </p:nvPr>
            </p:nvPicPr>
            <p:blipFill>
              <a:blip r:embed="rId7" cstate="print"/>
              <a:stretch>
                <a:fillRect/>
              </a:stretch>
            </p:blipFill>
            <p:spPr>
              <a:xfrm>
                <a:off x="8500618" y="6196076"/>
                <a:ext cx="137160" cy="137160"/>
              </a:xfrm>
              <a:prstGeom prst="rect">
                <a:avLst/>
              </a:prstGeom>
            </p:spPr>
          </p:pic>
        </p:grpSp>
        <p:grpSp>
          <p:nvGrpSpPr>
            <p:cNvPr id="29" name="Группа 28"/>
            <p:cNvGrpSpPr/>
            <p:nvPr/>
          </p:nvGrpSpPr>
          <p:grpSpPr>
            <a:xfrm>
              <a:off x="8449818" y="3202939"/>
              <a:ext cx="526796" cy="526797"/>
              <a:chOff x="8449818" y="3202939"/>
              <a:chExt cx="526796" cy="526797"/>
            </a:xfrm>
          </p:grpSpPr>
          <p:sp>
            <p:nvSpPr>
              <p:cNvPr id="27" name="Овал 26"/>
              <p:cNvSpPr/>
              <p:nvPr/>
            </p:nvSpPr>
            <p:spPr>
              <a:xfrm>
                <a:off x="8449818" y="3202939"/>
                <a:ext cx="526796" cy="526796"/>
              </a:xfrm>
              <a:prstGeom prst="ellipse">
                <a:avLst/>
              </a:prstGeom>
              <a:solidFill>
                <a:srgbClr val="0000FF"/>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8" name="неправильно.mp3">
                <a:hlinkClick r:id="" action="ppaction://media"/>
              </p:cNvPr>
              <p:cNvPicPr>
                <a:picLocks noRot="1" noChangeAspect="1"/>
              </p:cNvPicPr>
              <p:nvPr>
                <a:audioFile r:link="rId1"/>
              </p:nvPr>
            </p:nvPicPr>
            <p:blipFill>
              <a:blip r:embed="rId7" cstate="print"/>
              <a:stretch>
                <a:fillRect/>
              </a:stretch>
            </p:blipFill>
            <p:spPr>
              <a:xfrm>
                <a:off x="8449818" y="3592576"/>
                <a:ext cx="137160" cy="137160"/>
              </a:xfrm>
              <a:prstGeom prst="rect">
                <a:avLst/>
              </a:prstGeom>
            </p:spPr>
          </p:pic>
        </p:gr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Рисунок 1" descr="8fd073e2-14d6-11e7-80ee-b0487a803154-1(1).jpg"/>
          <p:cNvPicPr>
            <a:picLocks/>
          </p:cNvPicPr>
          <p:nvPr/>
        </p:nvPicPr>
        <p:blipFill>
          <a:blip r:embed="rId2" cstate="print"/>
          <a:stretch>
            <a:fillRect/>
          </a:stretch>
        </p:blipFill>
        <p:spPr>
          <a:xfrm>
            <a:off x="-50800" y="1422400"/>
            <a:ext cx="10058400" cy="7035800"/>
          </a:xfrm>
          <a:prstGeom prst="rect">
            <a:avLst/>
          </a:prstGeom>
          <a:solidFill>
            <a:scrgbClr r="0" g="0" b="0">
              <a:alpha val="0"/>
            </a:scrgbClr>
          </a:solidFill>
        </p:spPr>
      </p:pic>
      <p:sp>
        <p:nvSpPr>
          <p:cNvPr id="3" name="TextBox 2"/>
          <p:cNvSpPr txBox="1"/>
          <p:nvPr/>
        </p:nvSpPr>
        <p:spPr>
          <a:xfrm>
            <a:off x="1765300" y="4102100"/>
            <a:ext cx="7450911" cy="523220"/>
          </a:xfrm>
          <a:prstGeom prst="rect">
            <a:avLst/>
          </a:prstGeom>
          <a:noFill/>
        </p:spPr>
        <p:txBody>
          <a:bodyPr vert="horz" rtlCol="0">
            <a:spAutoFit/>
          </a:bodyPr>
          <a:lstStyle/>
          <a:p>
            <a:pPr algn="ctr"/>
            <a:r>
              <a:rPr lang="ru-RU" sz="2800" b="1" i="1" smtClean="0">
                <a:solidFill>
                  <a:srgbClr val="0000FF"/>
                </a:solidFill>
                <a:latin typeface="Lucida Handwriting - 46"/>
              </a:rPr>
              <a:t>Ребятам в детский сад</a:t>
            </a:r>
            <a:endParaRPr lang="ru-RU" sz="2800" b="1" i="1">
              <a:solidFill>
                <a:srgbClr val="0000FF"/>
              </a:solidFill>
              <a:latin typeface="Lucida Handwriting - 46"/>
            </a:endParaRPr>
          </a:p>
        </p:txBody>
      </p:sp>
      <p:pic>
        <p:nvPicPr>
          <p:cNvPr id="4" name="Рисунок 3" descr="temp(7).png"/>
          <p:cNvPicPr>
            <a:picLocks/>
          </p:cNvPicPr>
          <p:nvPr/>
        </p:nvPicPr>
        <p:blipFill>
          <a:blip r:embed="rId3" cstate="print"/>
          <a:stretch>
            <a:fillRect/>
          </a:stretch>
        </p:blipFill>
        <p:spPr>
          <a:xfrm>
            <a:off x="7975600" y="698500"/>
            <a:ext cx="1880361" cy="2941320"/>
          </a:xfrm>
          <a:prstGeom prst="rect">
            <a:avLst/>
          </a:prstGeom>
          <a:solidFill>
            <a:scrgbClr r="0" g="0" b="0">
              <a:alpha val="0"/>
            </a:scrgbClr>
          </a:solid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B6C1"/>
            </a:gs>
            <a:gs pos="100000">
              <a:srgbClr val="00BFFF"/>
            </a:gs>
          </a:gsLst>
          <a:lin ang="8100000" scaled="1"/>
          <a:tileRect/>
        </a:gradFill>
        <a:effectLst/>
      </p:bgPr>
    </p:bg>
    <p:spTree>
      <p:nvGrpSpPr>
        <p:cNvPr id="1" name=""/>
        <p:cNvGrpSpPr/>
        <p:nvPr/>
      </p:nvGrpSpPr>
      <p:grpSpPr>
        <a:xfrm>
          <a:off x="0" y="0"/>
          <a:ext cx="0" cy="0"/>
          <a:chOff x="0" y="0"/>
          <a:chExt cx="0" cy="0"/>
        </a:xfrm>
      </p:grpSpPr>
      <p:pic>
        <p:nvPicPr>
          <p:cNvPr id="2" name="Рисунок 1" descr="цыплята(1).jpg"/>
          <p:cNvPicPr>
            <a:picLocks/>
          </p:cNvPicPr>
          <p:nvPr/>
        </p:nvPicPr>
        <p:blipFill>
          <a:blip r:embed="rId5" cstate="print"/>
          <a:stretch>
            <a:fillRect/>
          </a:stretch>
        </p:blipFill>
        <p:spPr>
          <a:xfrm>
            <a:off x="88900" y="4318000"/>
            <a:ext cx="3136773" cy="2002917"/>
          </a:xfrm>
          <a:prstGeom prst="rect">
            <a:avLst/>
          </a:prstGeom>
          <a:solidFill>
            <a:scrgbClr r="0" g="0" b="0">
              <a:alpha val="0"/>
            </a:scrgbClr>
          </a:solidFill>
        </p:spPr>
      </p:pic>
      <p:grpSp>
        <p:nvGrpSpPr>
          <p:cNvPr id="7" name="Группа 6"/>
          <p:cNvGrpSpPr/>
          <p:nvPr/>
        </p:nvGrpSpPr>
        <p:grpSpPr>
          <a:xfrm>
            <a:off x="56602" y="-17711"/>
            <a:ext cx="8612868" cy="5924102"/>
            <a:chOff x="56602" y="-17711"/>
            <a:chExt cx="8612868" cy="5924102"/>
          </a:xfrm>
        </p:grpSpPr>
        <p:grpSp>
          <p:nvGrpSpPr>
            <p:cNvPr id="5" name="Группа 4"/>
            <p:cNvGrpSpPr/>
            <p:nvPr/>
          </p:nvGrpSpPr>
          <p:grpSpPr>
            <a:xfrm>
              <a:off x="56602" y="-17711"/>
              <a:ext cx="8612868" cy="5924102"/>
              <a:chOff x="56602" y="-17711"/>
              <a:chExt cx="8612868" cy="5924102"/>
            </a:xfrm>
          </p:grpSpPr>
          <p:sp>
            <p:nvSpPr>
              <p:cNvPr id="3" name="Полилиния 2"/>
              <p:cNvSpPr/>
              <p:nvPr/>
            </p:nvSpPr>
            <p:spPr>
              <a:xfrm>
                <a:off x="56602" y="-17711"/>
                <a:ext cx="8612868" cy="5924102"/>
              </a:xfrm>
              <a:custGeom>
                <a:avLst/>
                <a:gdLst/>
                <a:ahLst/>
                <a:cxnLst/>
                <a:rect l="0" t="0" r="0" b="0"/>
                <a:pathLst>
                  <a:path w="8612868" h="5924102">
                    <a:moveTo>
                      <a:pt x="9116" y="2360763"/>
                    </a:moveTo>
                    <a:lnTo>
                      <a:pt x="0" y="2252371"/>
                    </a:lnTo>
                    <a:lnTo>
                      <a:pt x="5697" y="2076548"/>
                    </a:lnTo>
                    <a:lnTo>
                      <a:pt x="34182" y="1929747"/>
                    </a:lnTo>
                    <a:lnTo>
                      <a:pt x="59249" y="1840985"/>
                    </a:lnTo>
                    <a:lnTo>
                      <a:pt x="102549" y="1723202"/>
                    </a:lnTo>
                    <a:lnTo>
                      <a:pt x="182307" y="1571281"/>
                    </a:lnTo>
                    <a:lnTo>
                      <a:pt x="263206" y="1447523"/>
                    </a:lnTo>
                    <a:lnTo>
                      <a:pt x="381705" y="1295601"/>
                    </a:lnTo>
                    <a:lnTo>
                      <a:pt x="525272" y="1152214"/>
                    </a:lnTo>
                    <a:lnTo>
                      <a:pt x="675676" y="1018216"/>
                    </a:lnTo>
                    <a:lnTo>
                      <a:pt x="877352" y="870563"/>
                    </a:lnTo>
                    <a:lnTo>
                      <a:pt x="1065356" y="753632"/>
                    </a:lnTo>
                    <a:lnTo>
                      <a:pt x="1328564" y="612806"/>
                    </a:lnTo>
                    <a:lnTo>
                      <a:pt x="1594047" y="492463"/>
                    </a:lnTo>
                    <a:lnTo>
                      <a:pt x="1848138" y="393458"/>
                    </a:lnTo>
                    <a:lnTo>
                      <a:pt x="2232120" y="267997"/>
                    </a:lnTo>
                    <a:lnTo>
                      <a:pt x="2652568" y="166431"/>
                    </a:lnTo>
                    <a:lnTo>
                      <a:pt x="2970464" y="106685"/>
                    </a:lnTo>
                    <a:lnTo>
                      <a:pt x="3217719" y="69132"/>
                    </a:lnTo>
                    <a:lnTo>
                      <a:pt x="3527641" y="33286"/>
                    </a:lnTo>
                    <a:lnTo>
                      <a:pt x="3913904" y="5975"/>
                    </a:lnTo>
                    <a:lnTo>
                      <a:pt x="4130393" y="0"/>
                    </a:lnTo>
                    <a:lnTo>
                      <a:pt x="4514379" y="0"/>
                    </a:lnTo>
                    <a:lnTo>
                      <a:pt x="4776445" y="11096"/>
                    </a:lnTo>
                    <a:lnTo>
                      <a:pt x="5130804" y="39259"/>
                    </a:lnTo>
                    <a:lnTo>
                      <a:pt x="5447561" y="75962"/>
                    </a:lnTo>
                    <a:lnTo>
                      <a:pt x="5841801" y="141679"/>
                    </a:lnTo>
                    <a:lnTo>
                      <a:pt x="6142608" y="209957"/>
                    </a:lnTo>
                    <a:lnTo>
                      <a:pt x="6370492" y="267997"/>
                    </a:lnTo>
                    <a:lnTo>
                      <a:pt x="6649650" y="354197"/>
                    </a:lnTo>
                    <a:lnTo>
                      <a:pt x="6915134" y="449790"/>
                    </a:lnTo>
                    <a:lnTo>
                      <a:pt x="7088326" y="523191"/>
                    </a:lnTo>
                    <a:lnTo>
                      <a:pt x="7313931" y="625607"/>
                    </a:lnTo>
                    <a:lnTo>
                      <a:pt x="7548649" y="755340"/>
                    </a:lnTo>
                    <a:lnTo>
                      <a:pt x="7703612" y="849227"/>
                    </a:lnTo>
                    <a:lnTo>
                      <a:pt x="7841481" y="948229"/>
                    </a:lnTo>
                    <a:lnTo>
                      <a:pt x="7956562" y="1036993"/>
                    </a:lnTo>
                    <a:lnTo>
                      <a:pt x="8087597" y="1150509"/>
                    </a:lnTo>
                    <a:lnTo>
                      <a:pt x="8162797" y="1226469"/>
                    </a:lnTo>
                    <a:lnTo>
                      <a:pt x="8268765" y="1341691"/>
                    </a:lnTo>
                    <a:lnTo>
                      <a:pt x="8335989" y="1429601"/>
                    </a:lnTo>
                    <a:lnTo>
                      <a:pt x="8415748" y="1547382"/>
                    </a:lnTo>
                    <a:lnTo>
                      <a:pt x="8470441" y="1642975"/>
                    </a:lnTo>
                    <a:lnTo>
                      <a:pt x="8519437" y="1751367"/>
                    </a:lnTo>
                    <a:lnTo>
                      <a:pt x="8560454" y="1861469"/>
                    </a:lnTo>
                    <a:lnTo>
                      <a:pt x="8583243" y="1939991"/>
                    </a:lnTo>
                    <a:lnTo>
                      <a:pt x="8603750" y="2059479"/>
                    </a:lnTo>
                    <a:lnTo>
                      <a:pt x="8611729" y="2133734"/>
                    </a:lnTo>
                    <a:lnTo>
                      <a:pt x="8612867" y="2281388"/>
                    </a:lnTo>
                    <a:lnTo>
                      <a:pt x="8606032" y="2365030"/>
                    </a:lnTo>
                    <a:lnTo>
                      <a:pt x="8583243" y="2484519"/>
                    </a:lnTo>
                    <a:lnTo>
                      <a:pt x="8551340" y="2597180"/>
                    </a:lnTo>
                    <a:lnTo>
                      <a:pt x="8480694" y="2762757"/>
                    </a:lnTo>
                    <a:lnTo>
                      <a:pt x="8387263" y="2927481"/>
                    </a:lnTo>
                    <a:lnTo>
                      <a:pt x="8266483" y="3088793"/>
                    </a:lnTo>
                    <a:lnTo>
                      <a:pt x="8093292" y="3273149"/>
                    </a:lnTo>
                    <a:lnTo>
                      <a:pt x="7954283" y="3396052"/>
                    </a:lnTo>
                    <a:lnTo>
                      <a:pt x="7787929" y="3519807"/>
                    </a:lnTo>
                    <a:lnTo>
                      <a:pt x="7587391" y="3650392"/>
                    </a:lnTo>
                    <a:lnTo>
                      <a:pt x="7359507" y="3778415"/>
                    </a:lnTo>
                    <a:lnTo>
                      <a:pt x="7160109" y="3874008"/>
                    </a:lnTo>
                    <a:lnTo>
                      <a:pt x="6956153" y="3961919"/>
                    </a:lnTo>
                    <a:lnTo>
                      <a:pt x="6722572" y="4049828"/>
                    </a:lnTo>
                    <a:lnTo>
                      <a:pt x="6543684" y="4109570"/>
                    </a:lnTo>
                    <a:lnTo>
                      <a:pt x="6346564" y="4166756"/>
                    </a:lnTo>
                    <a:lnTo>
                      <a:pt x="6103868" y="4229914"/>
                    </a:lnTo>
                    <a:lnTo>
                      <a:pt x="5909027" y="4272589"/>
                    </a:lnTo>
                    <a:lnTo>
                      <a:pt x="5657216" y="4316969"/>
                    </a:lnTo>
                    <a:lnTo>
                      <a:pt x="5457816" y="4345136"/>
                    </a:lnTo>
                    <a:lnTo>
                      <a:pt x="5570618" y="4332335"/>
                    </a:lnTo>
                    <a:lnTo>
                      <a:pt x="5732419" y="4322945"/>
                    </a:lnTo>
                    <a:lnTo>
                      <a:pt x="5903330" y="4320384"/>
                    </a:lnTo>
                    <a:lnTo>
                      <a:pt x="6049174" y="4322945"/>
                    </a:lnTo>
                    <a:lnTo>
                      <a:pt x="6214392" y="4332335"/>
                    </a:lnTo>
                    <a:lnTo>
                      <a:pt x="6457086" y="4363913"/>
                    </a:lnTo>
                    <a:lnTo>
                      <a:pt x="6649650" y="4398906"/>
                    </a:lnTo>
                    <a:lnTo>
                      <a:pt x="6907158" y="4474867"/>
                    </a:lnTo>
                    <a:lnTo>
                      <a:pt x="7048445" y="4541439"/>
                    </a:lnTo>
                    <a:lnTo>
                      <a:pt x="7144156" y="4618253"/>
                    </a:lnTo>
                    <a:lnTo>
                      <a:pt x="7171504" y="4656661"/>
                    </a:lnTo>
                    <a:lnTo>
                      <a:pt x="7181757" y="4683119"/>
                    </a:lnTo>
                    <a:lnTo>
                      <a:pt x="7187456" y="4722380"/>
                    </a:lnTo>
                    <a:lnTo>
                      <a:pt x="7164666" y="4792366"/>
                    </a:lnTo>
                    <a:lnTo>
                      <a:pt x="7099720" y="4864914"/>
                    </a:lnTo>
                    <a:lnTo>
                      <a:pt x="7048445" y="4897348"/>
                    </a:lnTo>
                    <a:lnTo>
                      <a:pt x="6918551" y="4960505"/>
                    </a:lnTo>
                    <a:lnTo>
                      <a:pt x="6733966" y="5019396"/>
                    </a:lnTo>
                    <a:lnTo>
                      <a:pt x="6536848" y="5062927"/>
                    </a:lnTo>
                    <a:lnTo>
                      <a:pt x="6346564" y="5091943"/>
                    </a:lnTo>
                    <a:lnTo>
                      <a:pt x="6199579" y="5100478"/>
                    </a:lnTo>
                    <a:lnTo>
                      <a:pt x="5896493" y="5108160"/>
                    </a:lnTo>
                    <a:lnTo>
                      <a:pt x="6125517" y="5113279"/>
                    </a:lnTo>
                    <a:lnTo>
                      <a:pt x="6379608" y="5134618"/>
                    </a:lnTo>
                    <a:lnTo>
                      <a:pt x="6618886" y="5188389"/>
                    </a:lnTo>
                    <a:lnTo>
                      <a:pt x="6739663" y="5240449"/>
                    </a:lnTo>
                    <a:lnTo>
                      <a:pt x="6760172" y="5260081"/>
                    </a:lnTo>
                    <a:lnTo>
                      <a:pt x="6779543" y="5286539"/>
                    </a:lnTo>
                    <a:lnTo>
                      <a:pt x="6785240" y="5301048"/>
                    </a:lnTo>
                    <a:lnTo>
                      <a:pt x="6785240" y="5317264"/>
                    </a:lnTo>
                    <a:lnTo>
                      <a:pt x="6770426" y="5353966"/>
                    </a:lnTo>
                    <a:lnTo>
                      <a:pt x="6737384" y="5380424"/>
                    </a:lnTo>
                    <a:lnTo>
                      <a:pt x="6690670" y="5407734"/>
                    </a:lnTo>
                    <a:lnTo>
                      <a:pt x="6532290" y="5459799"/>
                    </a:lnTo>
                    <a:lnTo>
                      <a:pt x="6327193" y="5496499"/>
                    </a:lnTo>
                    <a:lnTo>
                      <a:pt x="6165396" y="5516131"/>
                    </a:lnTo>
                    <a:lnTo>
                      <a:pt x="5956884" y="5524665"/>
                    </a:lnTo>
                    <a:lnTo>
                      <a:pt x="6070825" y="5534053"/>
                    </a:lnTo>
                    <a:lnTo>
                      <a:pt x="6259969" y="5570752"/>
                    </a:lnTo>
                    <a:lnTo>
                      <a:pt x="6361375" y="5611721"/>
                    </a:lnTo>
                    <a:lnTo>
                      <a:pt x="6418348" y="5646715"/>
                    </a:lnTo>
                    <a:lnTo>
                      <a:pt x="6451391" y="5689390"/>
                    </a:lnTo>
                    <a:lnTo>
                      <a:pt x="6461646" y="5720113"/>
                    </a:lnTo>
                    <a:lnTo>
                      <a:pt x="6457086" y="5749132"/>
                    </a:lnTo>
                    <a:lnTo>
                      <a:pt x="6444553" y="5777298"/>
                    </a:lnTo>
                    <a:lnTo>
                      <a:pt x="6387583" y="5831070"/>
                    </a:lnTo>
                    <a:lnTo>
                      <a:pt x="6332891" y="5856673"/>
                    </a:lnTo>
                    <a:lnTo>
                      <a:pt x="6210973" y="5898494"/>
                    </a:lnTo>
                    <a:lnTo>
                      <a:pt x="6050314" y="5924101"/>
                    </a:lnTo>
                    <a:lnTo>
                      <a:pt x="5800783" y="5924101"/>
                    </a:lnTo>
                    <a:lnTo>
                      <a:pt x="5623033" y="5896787"/>
                    </a:lnTo>
                    <a:lnTo>
                      <a:pt x="5487442" y="5850700"/>
                    </a:lnTo>
                    <a:lnTo>
                      <a:pt x="5412240" y="5800342"/>
                    </a:lnTo>
                    <a:lnTo>
                      <a:pt x="5388313" y="5766203"/>
                    </a:lnTo>
                    <a:lnTo>
                      <a:pt x="5380336" y="5744013"/>
                    </a:lnTo>
                    <a:lnTo>
                      <a:pt x="5380336" y="5714141"/>
                    </a:lnTo>
                    <a:lnTo>
                      <a:pt x="5386033" y="5696216"/>
                    </a:lnTo>
                    <a:lnTo>
                      <a:pt x="5403124" y="5668906"/>
                    </a:lnTo>
                    <a:lnTo>
                      <a:pt x="5437308" y="5638179"/>
                    </a:lnTo>
                    <a:lnTo>
                      <a:pt x="5507951" y="5597210"/>
                    </a:lnTo>
                    <a:lnTo>
                      <a:pt x="5613917" y="5562219"/>
                    </a:lnTo>
                    <a:lnTo>
                      <a:pt x="5816734" y="5531492"/>
                    </a:lnTo>
                    <a:lnTo>
                      <a:pt x="5956884" y="5524665"/>
                    </a:lnTo>
                    <a:lnTo>
                      <a:pt x="5723302" y="5505889"/>
                    </a:lnTo>
                    <a:lnTo>
                      <a:pt x="5525042" y="5481136"/>
                    </a:lnTo>
                    <a:lnTo>
                      <a:pt x="5325643" y="5433341"/>
                    </a:lnTo>
                    <a:lnTo>
                      <a:pt x="5253861" y="5403468"/>
                    </a:lnTo>
                    <a:lnTo>
                      <a:pt x="5207144" y="5373594"/>
                    </a:lnTo>
                    <a:lnTo>
                      <a:pt x="5180938" y="5344577"/>
                    </a:lnTo>
                    <a:lnTo>
                      <a:pt x="5171823" y="5317264"/>
                    </a:lnTo>
                    <a:lnTo>
                      <a:pt x="5177519" y="5282273"/>
                    </a:lnTo>
                    <a:lnTo>
                      <a:pt x="5207144" y="5252400"/>
                    </a:lnTo>
                    <a:lnTo>
                      <a:pt x="5249304" y="5225088"/>
                    </a:lnTo>
                    <a:lnTo>
                      <a:pt x="5302856" y="5200335"/>
                    </a:lnTo>
                    <a:lnTo>
                      <a:pt x="5464653" y="5153395"/>
                    </a:lnTo>
                    <a:lnTo>
                      <a:pt x="5601384" y="5132911"/>
                    </a:lnTo>
                    <a:lnTo>
                      <a:pt x="5896493" y="5108160"/>
                    </a:lnTo>
                    <a:lnTo>
                      <a:pt x="5447561" y="5102185"/>
                    </a:lnTo>
                    <a:lnTo>
                      <a:pt x="5225376" y="5074020"/>
                    </a:lnTo>
                    <a:lnTo>
                      <a:pt x="5011166" y="5034759"/>
                    </a:lnTo>
                    <a:lnTo>
                      <a:pt x="4755934" y="4957945"/>
                    </a:lnTo>
                    <a:lnTo>
                      <a:pt x="4597555" y="4876864"/>
                    </a:lnTo>
                    <a:lnTo>
                      <a:pt x="4544002" y="4833335"/>
                    </a:lnTo>
                    <a:lnTo>
                      <a:pt x="4517797" y="4800900"/>
                    </a:lnTo>
                    <a:lnTo>
                      <a:pt x="4496148" y="4759082"/>
                    </a:lnTo>
                    <a:lnTo>
                      <a:pt x="4488171" y="4721528"/>
                    </a:lnTo>
                    <a:lnTo>
                      <a:pt x="4497287" y="4674583"/>
                    </a:lnTo>
                    <a:lnTo>
                      <a:pt x="4525772" y="4626789"/>
                    </a:lnTo>
                    <a:lnTo>
                      <a:pt x="4572489" y="4578993"/>
                    </a:lnTo>
                    <a:lnTo>
                      <a:pt x="4739982" y="4485962"/>
                    </a:lnTo>
                    <a:lnTo>
                      <a:pt x="4934822" y="4429631"/>
                    </a:lnTo>
                    <a:lnTo>
                      <a:pt x="5150174" y="4390372"/>
                    </a:lnTo>
                    <a:lnTo>
                      <a:pt x="5568341" y="4328919"/>
                    </a:lnTo>
                    <a:lnTo>
                      <a:pt x="5297159" y="4368178"/>
                    </a:lnTo>
                    <a:lnTo>
                      <a:pt x="5063579" y="4396347"/>
                    </a:lnTo>
                    <a:lnTo>
                      <a:pt x="4766190" y="4418535"/>
                    </a:lnTo>
                    <a:lnTo>
                      <a:pt x="4662503" y="4424511"/>
                    </a:lnTo>
                    <a:lnTo>
                      <a:pt x="4461966" y="4429631"/>
                    </a:lnTo>
                    <a:lnTo>
                      <a:pt x="4106468" y="4429631"/>
                    </a:lnTo>
                    <a:lnTo>
                      <a:pt x="3836423" y="4418535"/>
                    </a:lnTo>
                    <a:lnTo>
                      <a:pt x="3586892" y="4400613"/>
                    </a:lnTo>
                    <a:lnTo>
                      <a:pt x="3422815" y="4384397"/>
                    </a:lnTo>
                    <a:lnTo>
                      <a:pt x="3243926" y="4362204"/>
                    </a:lnTo>
                    <a:lnTo>
                      <a:pt x="3079850" y="4340016"/>
                    </a:lnTo>
                    <a:lnTo>
                      <a:pt x="2923750" y="4314410"/>
                    </a:lnTo>
                    <a:lnTo>
                      <a:pt x="2799553" y="4292221"/>
                    </a:lnTo>
                    <a:lnTo>
                      <a:pt x="2652568" y="4261493"/>
                    </a:lnTo>
                    <a:lnTo>
                      <a:pt x="2439496" y="4212842"/>
                    </a:lnTo>
                    <a:lnTo>
                      <a:pt x="2174013" y="4141149"/>
                    </a:lnTo>
                    <a:lnTo>
                      <a:pt x="1955244" y="4073726"/>
                    </a:lnTo>
                    <a:lnTo>
                      <a:pt x="1717105" y="3984962"/>
                    </a:lnTo>
                    <a:lnTo>
                      <a:pt x="1570119" y="3924365"/>
                    </a:lnTo>
                    <a:lnTo>
                      <a:pt x="1420855" y="3860353"/>
                    </a:lnTo>
                    <a:lnTo>
                      <a:pt x="1267035" y="3784390"/>
                    </a:lnTo>
                    <a:lnTo>
                      <a:pt x="1102958" y="3698187"/>
                    </a:lnTo>
                    <a:lnTo>
                      <a:pt x="924069" y="3587235"/>
                    </a:lnTo>
                    <a:lnTo>
                      <a:pt x="759992" y="3472865"/>
                    </a:lnTo>
                    <a:lnTo>
                      <a:pt x="618705" y="3361058"/>
                    </a:lnTo>
                    <a:lnTo>
                      <a:pt x="439816" y="3192919"/>
                    </a:lnTo>
                    <a:lnTo>
                      <a:pt x="337268" y="3075136"/>
                    </a:lnTo>
                    <a:lnTo>
                      <a:pt x="257509" y="2971009"/>
                    </a:lnTo>
                    <a:lnTo>
                      <a:pt x="195980" y="2877126"/>
                    </a:lnTo>
                    <a:lnTo>
                      <a:pt x="115082" y="2732033"/>
                    </a:lnTo>
                    <a:lnTo>
                      <a:pt x="55832" y="2577552"/>
                    </a:lnTo>
                    <a:lnTo>
                      <a:pt x="34182" y="2493908"/>
                    </a:lnTo>
                    <a:close/>
                  </a:path>
                </a:pathLst>
              </a:custGeom>
              <a:solidFill>
                <a:srgbClr val="FFE8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219200" y="1003300"/>
                <a:ext cx="6494119" cy="1154162"/>
              </a:xfrm>
              <a:prstGeom prst="rect">
                <a:avLst/>
              </a:prstGeom>
              <a:noFill/>
            </p:spPr>
            <p:txBody>
              <a:bodyPr vert="horz" rtlCol="0">
                <a:spAutoFit/>
              </a:bodyPr>
              <a:lstStyle/>
              <a:p>
                <a:pPr algn="ctr"/>
                <a:r>
                  <a:rPr lang="ru-RU" sz="2300" smtClean="0">
                    <a:solidFill>
                      <a:srgbClr val="FF4C00"/>
                    </a:solidFill>
                    <a:latin typeface="Arial - 39"/>
                  </a:rPr>
                  <a:t>Восемь желтеньких цыплят ​Червячка достать хотят. ​Три пошли жучка искать ​И цыплят осталось .. </a:t>
                </a:r>
                <a:endParaRPr lang="ru-RU" sz="2300">
                  <a:solidFill>
                    <a:srgbClr val="FF4C00"/>
                  </a:solidFill>
                  <a:latin typeface="Arial - 39"/>
                </a:endParaRPr>
              </a:p>
            </p:txBody>
          </p:sp>
        </p:grpSp>
        <p:pic>
          <p:nvPicPr>
            <p:cNvPr id="6" name="_storage_free_6076dba3872a9522489646_pitch.mp3">
              <a:hlinkClick r:id="" action="ppaction://media"/>
            </p:cNvPr>
            <p:cNvPicPr>
              <a:picLocks noRot="1" noChangeAspect="1"/>
            </p:cNvPicPr>
            <p:nvPr>
              <a:audioFile r:link="rId3"/>
            </p:nvPr>
          </p:nvPicPr>
          <p:blipFill>
            <a:blip r:embed="rId6" cstate="print"/>
            <a:stretch>
              <a:fillRect/>
            </a:stretch>
          </p:blipFill>
          <p:spPr>
            <a:xfrm>
              <a:off x="56602" y="5769230"/>
              <a:ext cx="137160" cy="137160"/>
            </a:xfrm>
            <a:prstGeom prst="rect">
              <a:avLst/>
            </a:prstGeom>
          </p:spPr>
        </p:pic>
      </p:grpSp>
      <p:grpSp>
        <p:nvGrpSpPr>
          <p:cNvPr id="30" name="Группа 29"/>
          <p:cNvGrpSpPr/>
          <p:nvPr/>
        </p:nvGrpSpPr>
        <p:grpSpPr>
          <a:xfrm>
            <a:off x="8582914" y="3092323"/>
            <a:ext cx="1221765" cy="3269234"/>
            <a:chOff x="8582914" y="3092323"/>
            <a:chExt cx="1221765" cy="3269234"/>
          </a:xfrm>
        </p:grpSpPr>
        <p:sp>
          <p:nvSpPr>
            <p:cNvPr id="8" name="TextBox 7"/>
            <p:cNvSpPr txBox="1"/>
            <p:nvPr/>
          </p:nvSpPr>
          <p:spPr>
            <a:xfrm>
              <a:off x="9385300" y="3124200"/>
              <a:ext cx="381279" cy="415498"/>
            </a:xfrm>
            <a:prstGeom prst="rect">
              <a:avLst/>
            </a:prstGeom>
            <a:noFill/>
          </p:spPr>
          <p:txBody>
            <a:bodyPr vert="horz" rtlCol="0">
              <a:spAutoFit/>
            </a:bodyPr>
            <a:lstStyle/>
            <a:p>
              <a:r>
                <a:rPr lang="ru-RU" sz="2100" smtClean="0">
                  <a:solidFill>
                    <a:srgbClr val="000000"/>
                  </a:solidFill>
                  <a:latin typeface="Arial - 36"/>
                </a:rPr>
                <a:t>9</a:t>
              </a:r>
              <a:endParaRPr lang="ru-RU" sz="2100">
                <a:solidFill>
                  <a:srgbClr val="000000"/>
                </a:solidFill>
                <a:latin typeface="Arial - 36"/>
              </a:endParaRPr>
            </a:p>
          </p:txBody>
        </p:sp>
        <p:sp>
          <p:nvSpPr>
            <p:cNvPr id="9" name="TextBox 8"/>
            <p:cNvSpPr txBox="1"/>
            <p:nvPr/>
          </p:nvSpPr>
          <p:spPr>
            <a:xfrm>
              <a:off x="9398000" y="4318000"/>
              <a:ext cx="381279" cy="415498"/>
            </a:xfrm>
            <a:prstGeom prst="rect">
              <a:avLst/>
            </a:prstGeom>
            <a:noFill/>
          </p:spPr>
          <p:txBody>
            <a:bodyPr vert="horz" rtlCol="0">
              <a:spAutoFit/>
            </a:bodyPr>
            <a:lstStyle/>
            <a:p>
              <a:r>
                <a:rPr lang="ru-RU" sz="2100" smtClean="0">
                  <a:solidFill>
                    <a:srgbClr val="000000"/>
                  </a:solidFill>
                  <a:latin typeface="Arial - 36"/>
                </a:rPr>
                <a:t>2</a:t>
              </a:r>
              <a:endParaRPr lang="ru-RU" sz="2100">
                <a:solidFill>
                  <a:srgbClr val="000000"/>
                </a:solidFill>
                <a:latin typeface="Arial - 36"/>
              </a:endParaRPr>
            </a:p>
          </p:txBody>
        </p:sp>
        <p:sp>
          <p:nvSpPr>
            <p:cNvPr id="10" name="TextBox 9"/>
            <p:cNvSpPr txBox="1"/>
            <p:nvPr/>
          </p:nvSpPr>
          <p:spPr>
            <a:xfrm>
              <a:off x="9423400" y="5715000"/>
              <a:ext cx="381279" cy="415498"/>
            </a:xfrm>
            <a:prstGeom prst="rect">
              <a:avLst/>
            </a:prstGeom>
            <a:noFill/>
          </p:spPr>
          <p:txBody>
            <a:bodyPr vert="horz" rtlCol="0">
              <a:spAutoFit/>
            </a:bodyPr>
            <a:lstStyle/>
            <a:p>
              <a:r>
                <a:rPr lang="ru-RU" sz="2100" smtClean="0">
                  <a:solidFill>
                    <a:srgbClr val="000000"/>
                  </a:solidFill>
                  <a:latin typeface="Arial - 36"/>
                </a:rPr>
                <a:t>5</a:t>
              </a:r>
              <a:endParaRPr lang="ru-RU" sz="2100">
                <a:solidFill>
                  <a:srgbClr val="000000"/>
                </a:solidFill>
                <a:latin typeface="Arial - 36"/>
              </a:endParaRPr>
            </a:p>
          </p:txBody>
        </p:sp>
        <p:grpSp>
          <p:nvGrpSpPr>
            <p:cNvPr id="14" name="Группа 13"/>
            <p:cNvGrpSpPr/>
            <p:nvPr/>
          </p:nvGrpSpPr>
          <p:grpSpPr>
            <a:xfrm>
              <a:off x="8780018" y="5755640"/>
              <a:ext cx="543178" cy="526795"/>
              <a:chOff x="8780018" y="5755640"/>
              <a:chExt cx="543178" cy="526795"/>
            </a:xfrm>
          </p:grpSpPr>
          <p:sp>
            <p:nvSpPr>
              <p:cNvPr id="11" name="Овал 10"/>
              <p:cNvSpPr/>
              <p:nvPr/>
            </p:nvSpPr>
            <p:spPr>
              <a:xfrm>
                <a:off x="8780018" y="5755640"/>
                <a:ext cx="526796" cy="526795"/>
              </a:xfrm>
              <a:prstGeom prst="ellipse">
                <a:avLst/>
              </a:prstGeom>
              <a:solidFill>
                <a:srgbClr val="00FF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2" name="Прямая соединительная линия 11"/>
              <p:cNvCxnSpPr/>
              <p:nvPr/>
            </p:nvCxnSpPr>
            <p:spPr>
              <a:xfrm>
                <a:off x="8786114" y="6034532"/>
                <a:ext cx="537082"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9050908" y="5769609"/>
                <a:ext cx="0" cy="507619"/>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17" name="Группа 16"/>
            <p:cNvGrpSpPr/>
            <p:nvPr/>
          </p:nvGrpSpPr>
          <p:grpSpPr>
            <a:xfrm>
              <a:off x="8691118" y="4422140"/>
              <a:ext cx="526796" cy="526795"/>
              <a:chOff x="8691118" y="4422140"/>
              <a:chExt cx="526796" cy="526795"/>
            </a:xfrm>
          </p:grpSpPr>
          <p:sp>
            <p:nvSpPr>
              <p:cNvPr id="15" name="Овал 14"/>
              <p:cNvSpPr/>
              <p:nvPr/>
            </p:nvSpPr>
            <p:spPr>
              <a:xfrm>
                <a:off x="8691118" y="4422140"/>
                <a:ext cx="526796" cy="526795"/>
              </a:xfrm>
              <a:prstGeom prst="ellipse">
                <a:avLst/>
              </a:prstGeom>
              <a:solidFill>
                <a:srgbClr val="FF00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6" name="Прямая соединительная линия 15"/>
              <p:cNvCxnSpPr/>
              <p:nvPr/>
            </p:nvCxnSpPr>
            <p:spPr>
              <a:xfrm>
                <a:off x="8702167" y="4654169"/>
                <a:ext cx="50774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20" name="Группа 19"/>
            <p:cNvGrpSpPr/>
            <p:nvPr/>
          </p:nvGrpSpPr>
          <p:grpSpPr>
            <a:xfrm>
              <a:off x="8665718" y="3164839"/>
              <a:ext cx="526796" cy="526796"/>
              <a:chOff x="8665718" y="3164839"/>
              <a:chExt cx="526796" cy="526796"/>
            </a:xfrm>
          </p:grpSpPr>
          <p:sp>
            <p:nvSpPr>
              <p:cNvPr id="18" name="Овал 17"/>
              <p:cNvSpPr/>
              <p:nvPr/>
            </p:nvSpPr>
            <p:spPr>
              <a:xfrm>
                <a:off x="8665718" y="3164839"/>
                <a:ext cx="526796" cy="526796"/>
              </a:xfrm>
              <a:prstGeom prst="ellipse">
                <a:avLst/>
              </a:prstGeom>
              <a:solidFill>
                <a:srgbClr val="FF00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9" name="Прямая соединительная линия 18"/>
              <p:cNvCxnSpPr/>
              <p:nvPr/>
            </p:nvCxnSpPr>
            <p:spPr>
              <a:xfrm>
                <a:off x="8676767" y="3396869"/>
                <a:ext cx="507746"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23" name="Группа 22"/>
            <p:cNvGrpSpPr/>
            <p:nvPr/>
          </p:nvGrpSpPr>
          <p:grpSpPr>
            <a:xfrm>
              <a:off x="8659114" y="4400423"/>
              <a:ext cx="570484" cy="570484"/>
              <a:chOff x="8659114" y="4400423"/>
              <a:chExt cx="570484" cy="570484"/>
            </a:xfrm>
          </p:grpSpPr>
          <p:sp>
            <p:nvSpPr>
              <p:cNvPr id="21" name="Овал 20"/>
              <p:cNvSpPr/>
              <p:nvPr/>
            </p:nvSpPr>
            <p:spPr>
              <a:xfrm>
                <a:off x="8659114" y="4400423"/>
                <a:ext cx="570484" cy="570484"/>
              </a:xfrm>
              <a:prstGeom prst="ellipse">
                <a:avLst/>
              </a:prstGeom>
              <a:solidFill>
                <a:srgbClr val="00008B"/>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2" name="неправильно.mp3">
                <a:hlinkClick r:id="" action="ppaction://media"/>
              </p:cNvPr>
              <p:cNvPicPr>
                <a:picLocks noRot="1" noChangeAspect="1"/>
              </p:cNvPicPr>
              <p:nvPr>
                <a:audioFile r:link="rId2"/>
              </p:nvPr>
            </p:nvPicPr>
            <p:blipFill>
              <a:blip r:embed="rId6" cstate="print"/>
              <a:stretch>
                <a:fillRect/>
              </a:stretch>
            </p:blipFill>
            <p:spPr>
              <a:xfrm>
                <a:off x="8659114" y="4833747"/>
                <a:ext cx="137160" cy="137160"/>
              </a:xfrm>
              <a:prstGeom prst="rect">
                <a:avLst/>
              </a:prstGeom>
            </p:spPr>
          </p:pic>
        </p:grpSp>
        <p:grpSp>
          <p:nvGrpSpPr>
            <p:cNvPr id="26" name="Группа 25"/>
            <p:cNvGrpSpPr/>
            <p:nvPr/>
          </p:nvGrpSpPr>
          <p:grpSpPr>
            <a:xfrm>
              <a:off x="8582914" y="3092323"/>
              <a:ext cx="633984" cy="633984"/>
              <a:chOff x="8582914" y="3092323"/>
              <a:chExt cx="633984" cy="633984"/>
            </a:xfrm>
          </p:grpSpPr>
          <p:sp>
            <p:nvSpPr>
              <p:cNvPr id="24" name="Овал 23"/>
              <p:cNvSpPr/>
              <p:nvPr/>
            </p:nvSpPr>
            <p:spPr>
              <a:xfrm>
                <a:off x="8582914" y="3092323"/>
                <a:ext cx="633984" cy="633984"/>
              </a:xfrm>
              <a:prstGeom prst="ellipse">
                <a:avLst/>
              </a:prstGeom>
              <a:solidFill>
                <a:srgbClr val="00008B"/>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5" name="неправильно.mp3">
                <a:hlinkClick r:id="" action="ppaction://media"/>
              </p:cNvPr>
              <p:cNvPicPr>
                <a:picLocks noRot="1" noChangeAspect="1"/>
              </p:cNvPicPr>
              <p:nvPr>
                <a:audioFile r:link="rId2"/>
              </p:nvPr>
            </p:nvPicPr>
            <p:blipFill>
              <a:blip r:embed="rId6" cstate="print"/>
              <a:stretch>
                <a:fillRect/>
              </a:stretch>
            </p:blipFill>
            <p:spPr>
              <a:xfrm>
                <a:off x="8582914" y="3589147"/>
                <a:ext cx="137160" cy="137160"/>
              </a:xfrm>
              <a:prstGeom prst="rect">
                <a:avLst/>
              </a:prstGeom>
            </p:spPr>
          </p:pic>
        </p:grpSp>
        <p:grpSp>
          <p:nvGrpSpPr>
            <p:cNvPr id="29" name="Группа 28"/>
            <p:cNvGrpSpPr/>
            <p:nvPr/>
          </p:nvGrpSpPr>
          <p:grpSpPr>
            <a:xfrm>
              <a:off x="8608314" y="5670423"/>
              <a:ext cx="691134" cy="691134"/>
              <a:chOff x="8608314" y="5670423"/>
              <a:chExt cx="691134" cy="691134"/>
            </a:xfrm>
          </p:grpSpPr>
          <p:sp>
            <p:nvSpPr>
              <p:cNvPr id="27" name="Овал 26"/>
              <p:cNvSpPr/>
              <p:nvPr/>
            </p:nvSpPr>
            <p:spPr>
              <a:xfrm>
                <a:off x="8608314" y="5670423"/>
                <a:ext cx="691134" cy="691134"/>
              </a:xfrm>
              <a:prstGeom prst="ellipse">
                <a:avLst/>
              </a:prstGeom>
              <a:solidFill>
                <a:srgbClr val="00008B"/>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8" name="Звук - Правильный ответ (www.mixmuz.ru).mp3">
                <a:hlinkClick r:id="" action="ppaction://media"/>
              </p:cNvPr>
              <p:cNvPicPr>
                <a:picLocks noRot="1" noChangeAspect="1"/>
              </p:cNvPicPr>
              <p:nvPr>
                <a:audioFile r:link="rId1"/>
              </p:nvPr>
            </p:nvPicPr>
            <p:blipFill>
              <a:blip r:embed="rId6" cstate="print"/>
              <a:stretch>
                <a:fillRect/>
              </a:stretch>
            </p:blipFill>
            <p:spPr>
              <a:xfrm>
                <a:off x="8608314" y="6224397"/>
                <a:ext cx="137160" cy="137160"/>
              </a:xfrm>
              <a:prstGeom prst="rect">
                <a:avLst/>
              </a:prstGeom>
            </p:spPr>
          </p:pic>
        </p:gr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4" name="Группа 3"/>
          <p:cNvGrpSpPr/>
          <p:nvPr/>
        </p:nvGrpSpPr>
        <p:grpSpPr>
          <a:xfrm>
            <a:off x="0" y="0"/>
            <a:ext cx="10160000" cy="14373097"/>
            <a:chOff x="0" y="0"/>
            <a:chExt cx="10160000" cy="14373097"/>
          </a:xfrm>
        </p:grpSpPr>
        <p:pic>
          <p:nvPicPr>
            <p:cNvPr id="2" name="Рисунок 1" descr="пришелец.png"/>
            <p:cNvPicPr>
              <a:picLocks/>
            </p:cNvPicPr>
            <p:nvPr/>
          </p:nvPicPr>
          <p:blipFill>
            <a:blip r:embed="rId3" cstate="print"/>
            <a:stretch>
              <a:fillRect/>
            </a:stretch>
          </p:blipFill>
          <p:spPr>
            <a:xfrm>
              <a:off x="0" y="0"/>
              <a:ext cx="10160000" cy="14373097"/>
            </a:xfrm>
            <a:prstGeom prst="rect">
              <a:avLst/>
            </a:prstGeom>
            <a:solidFill>
              <a:scrgbClr r="0" g="0" b="0">
                <a:alpha val="0"/>
              </a:scrgbClr>
            </a:solidFill>
          </p:spPr>
        </p:pic>
        <p:pic>
          <p:nvPicPr>
            <p:cNvPr id="3" name="_storage_free_607ffc9e84a00607321788_pitch.mp3">
              <a:hlinkClick r:id="" action="ppaction://media"/>
            </p:cNvPr>
            <p:cNvPicPr>
              <a:picLocks noRot="1" noChangeAspect="1"/>
            </p:cNvPicPr>
            <p:nvPr>
              <a:audioFile r:link="rId1"/>
            </p:nvPr>
          </p:nvPicPr>
          <p:blipFill>
            <a:blip r:embed="rId4" cstate="print"/>
            <a:stretch>
              <a:fillRect/>
            </a:stretch>
          </p:blipFill>
          <p:spPr>
            <a:xfrm>
              <a:off x="0" y="14235937"/>
              <a:ext cx="137160" cy="137160"/>
            </a:xfrm>
            <a:prstGeom prst="rect">
              <a:avLst/>
            </a:prstGeom>
          </p:spPr>
        </p:pic>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6" name="Группа 5"/>
          <p:cNvGrpSpPr/>
          <p:nvPr/>
        </p:nvGrpSpPr>
        <p:grpSpPr>
          <a:xfrm>
            <a:off x="773430" y="1489455"/>
            <a:ext cx="8423020" cy="8434451"/>
            <a:chOff x="773430" y="1489455"/>
            <a:chExt cx="8423020" cy="8434451"/>
          </a:xfrm>
        </p:grpSpPr>
        <p:pic>
          <p:nvPicPr>
            <p:cNvPr id="2" name="Рисунок 1" descr="f16469a85e41517680be905df828226d.jpg"/>
            <p:cNvPicPr>
              <a:picLocks/>
            </p:cNvPicPr>
            <p:nvPr/>
          </p:nvPicPr>
          <p:blipFill>
            <a:blip r:embed="rId2" cstate="print"/>
            <a:stretch>
              <a:fillRect/>
            </a:stretch>
          </p:blipFill>
          <p:spPr>
            <a:xfrm rot="2409600">
              <a:off x="773430" y="1489455"/>
              <a:ext cx="8423020" cy="8434451"/>
            </a:xfrm>
            <a:prstGeom prst="rect">
              <a:avLst/>
            </a:prstGeom>
            <a:solidFill>
              <a:scrgbClr r="0" g="0" b="0">
                <a:alpha val="0"/>
              </a:scrgbClr>
            </a:solidFill>
          </p:spPr>
        </p:pic>
        <p:grpSp>
          <p:nvGrpSpPr>
            <p:cNvPr id="5" name="Группа 4"/>
            <p:cNvGrpSpPr/>
            <p:nvPr/>
          </p:nvGrpSpPr>
          <p:grpSpPr>
            <a:xfrm>
              <a:off x="3403600" y="1917700"/>
              <a:ext cx="2679701" cy="1485901"/>
              <a:chOff x="3403600" y="1917700"/>
              <a:chExt cx="2679701" cy="1485901"/>
            </a:xfrm>
          </p:grpSpPr>
          <p:sp>
            <p:nvSpPr>
              <p:cNvPr id="3" name="Полилиния 2"/>
              <p:cNvSpPr/>
              <p:nvPr/>
            </p:nvSpPr>
            <p:spPr>
              <a:xfrm>
                <a:off x="3403600" y="1917700"/>
                <a:ext cx="2679701" cy="1485901"/>
              </a:xfrm>
              <a:custGeom>
                <a:avLst/>
                <a:gdLst/>
                <a:ahLst/>
                <a:cxnLst/>
                <a:rect l="0" t="0" r="0" b="0"/>
                <a:pathLst>
                  <a:path w="2679701" h="1485901">
                    <a:moveTo>
                      <a:pt x="446616" y="0"/>
                    </a:moveTo>
                    <a:lnTo>
                      <a:pt x="2277555" y="0"/>
                    </a:lnTo>
                    <a:lnTo>
                      <a:pt x="2322407" y="5058"/>
                    </a:lnTo>
                    <a:lnTo>
                      <a:pt x="2402607" y="17283"/>
                    </a:lnTo>
                    <a:lnTo>
                      <a:pt x="2478627" y="42153"/>
                    </a:lnTo>
                    <a:lnTo>
                      <a:pt x="2514356" y="54377"/>
                    </a:lnTo>
                    <a:lnTo>
                      <a:pt x="2577072" y="89154"/>
                    </a:lnTo>
                    <a:lnTo>
                      <a:pt x="2621544" y="128777"/>
                    </a:lnTo>
                    <a:lnTo>
                      <a:pt x="2643970" y="151118"/>
                    </a:lnTo>
                    <a:lnTo>
                      <a:pt x="2666396" y="195590"/>
                    </a:lnTo>
                    <a:lnTo>
                      <a:pt x="2675139" y="220460"/>
                    </a:lnTo>
                    <a:lnTo>
                      <a:pt x="2675139" y="232685"/>
                    </a:lnTo>
                    <a:lnTo>
                      <a:pt x="2679700" y="247650"/>
                    </a:lnTo>
                    <a:lnTo>
                      <a:pt x="2679700" y="1238250"/>
                    </a:lnTo>
                    <a:lnTo>
                      <a:pt x="2675139" y="1250685"/>
                    </a:lnTo>
                    <a:lnTo>
                      <a:pt x="2675139" y="1263120"/>
                    </a:lnTo>
                    <a:lnTo>
                      <a:pt x="2666396" y="1287779"/>
                    </a:lnTo>
                    <a:lnTo>
                      <a:pt x="2643970" y="1332251"/>
                    </a:lnTo>
                    <a:lnTo>
                      <a:pt x="2599499" y="1374405"/>
                    </a:lnTo>
                    <a:lnTo>
                      <a:pt x="2577072" y="1394217"/>
                    </a:lnTo>
                    <a:lnTo>
                      <a:pt x="2514356" y="1428993"/>
                    </a:lnTo>
                    <a:lnTo>
                      <a:pt x="2442898" y="1453651"/>
                    </a:lnTo>
                    <a:lnTo>
                      <a:pt x="2402607" y="1466088"/>
                    </a:lnTo>
                    <a:lnTo>
                      <a:pt x="2322407" y="1478522"/>
                    </a:lnTo>
                    <a:lnTo>
                      <a:pt x="2277555" y="1483371"/>
                    </a:lnTo>
                    <a:lnTo>
                      <a:pt x="2255508" y="1483371"/>
                    </a:lnTo>
                    <a:lnTo>
                      <a:pt x="2233083" y="1485900"/>
                    </a:lnTo>
                    <a:lnTo>
                      <a:pt x="446616" y="1485900"/>
                    </a:lnTo>
                    <a:lnTo>
                      <a:pt x="419629" y="1483371"/>
                    </a:lnTo>
                    <a:lnTo>
                      <a:pt x="397583" y="1483371"/>
                    </a:lnTo>
                    <a:lnTo>
                      <a:pt x="352732" y="1478522"/>
                    </a:lnTo>
                    <a:lnTo>
                      <a:pt x="272530" y="1466088"/>
                    </a:lnTo>
                    <a:lnTo>
                      <a:pt x="196510" y="1441217"/>
                    </a:lnTo>
                    <a:lnTo>
                      <a:pt x="160782" y="1428993"/>
                    </a:lnTo>
                    <a:lnTo>
                      <a:pt x="98445" y="1394217"/>
                    </a:lnTo>
                    <a:lnTo>
                      <a:pt x="53594" y="1354593"/>
                    </a:lnTo>
                    <a:lnTo>
                      <a:pt x="31168" y="1332251"/>
                    </a:lnTo>
                    <a:lnTo>
                      <a:pt x="9122" y="1287779"/>
                    </a:lnTo>
                    <a:lnTo>
                      <a:pt x="0" y="1263120"/>
                    </a:lnTo>
                    <a:lnTo>
                      <a:pt x="0" y="220460"/>
                    </a:lnTo>
                    <a:lnTo>
                      <a:pt x="9122" y="195590"/>
                    </a:lnTo>
                    <a:lnTo>
                      <a:pt x="31168" y="151118"/>
                    </a:lnTo>
                    <a:lnTo>
                      <a:pt x="76019" y="108966"/>
                    </a:lnTo>
                    <a:lnTo>
                      <a:pt x="98445" y="89154"/>
                    </a:lnTo>
                    <a:lnTo>
                      <a:pt x="160782" y="54377"/>
                    </a:lnTo>
                    <a:lnTo>
                      <a:pt x="232241" y="29717"/>
                    </a:lnTo>
                    <a:lnTo>
                      <a:pt x="272530" y="17283"/>
                    </a:lnTo>
                    <a:lnTo>
                      <a:pt x="352732" y="5058"/>
                    </a:lnTo>
                    <a:lnTo>
                      <a:pt x="397583" y="0"/>
                    </a:lnTo>
                    <a:close/>
                  </a:path>
                </a:pathLst>
              </a:custGeom>
              <a:solidFill>
                <a:srgbClr val="00008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4102100" y="2273300"/>
                <a:ext cx="1066800" cy="523220"/>
              </a:xfrm>
              <a:prstGeom prst="rect">
                <a:avLst/>
              </a:prstGeom>
              <a:noFill/>
            </p:spPr>
            <p:txBody>
              <a:bodyPr vert="horz" rtlCol="0">
                <a:spAutoFit/>
              </a:bodyPr>
              <a:lstStyle/>
              <a:p>
                <a:pPr algn="ctr"/>
                <a:r>
                  <a:rPr lang="ru-RU" sz="2800" b="1" smtClean="0">
                    <a:solidFill>
                      <a:srgbClr val="FFFF00"/>
                    </a:solidFill>
                    <a:latin typeface="Arial Black - 48"/>
                  </a:rPr>
                  <a:t>Е</a:t>
                </a:r>
                <a:endParaRPr lang="ru-RU" sz="2800" b="1">
                  <a:solidFill>
                    <a:srgbClr val="FFFF00"/>
                  </a:solidFill>
                  <a:latin typeface="Arial Black - 48"/>
                </a:endParaRPr>
              </a:p>
            </p:txBody>
          </p:sp>
        </p:gr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Рисунок 1" descr="633862f546ad5f36dcf4cfdf676b944918fe8844.jpg">
            <a:hlinkClick r:id="rId2" action="ppaction://hlinkfile"/>
          </p:cNvPr>
          <p:cNvPicPr>
            <a:picLocks/>
          </p:cNvPicPr>
          <p:nvPr/>
        </p:nvPicPr>
        <p:blipFill>
          <a:blip r:embed="rId3" cstate="print"/>
          <a:stretch>
            <a:fillRect/>
          </a:stretch>
        </p:blipFill>
        <p:spPr>
          <a:xfrm>
            <a:off x="0" y="-12700"/>
            <a:ext cx="10161016" cy="7627493"/>
          </a:xfrm>
          <a:prstGeom prst="rect">
            <a:avLst/>
          </a:prstGeom>
          <a:solidFill>
            <a:scrgbClr r="0" g="0" b="0">
              <a:alpha val="0"/>
            </a:scrgbClr>
          </a:solid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Рисунок 1" descr="молодцы.jpg"/>
          <p:cNvPicPr>
            <a:picLocks/>
          </p:cNvPicPr>
          <p:nvPr/>
        </p:nvPicPr>
        <p:blipFill>
          <a:blip r:embed="rId2" cstate="print"/>
          <a:stretch>
            <a:fillRect/>
          </a:stretch>
        </p:blipFill>
        <p:spPr>
          <a:xfrm>
            <a:off x="-50800" y="25400"/>
            <a:ext cx="10160000" cy="7620000"/>
          </a:xfrm>
          <a:prstGeom prst="rect">
            <a:avLst/>
          </a:prstGeom>
          <a:solidFill>
            <a:scrgbClr r="0" g="0" b="0">
              <a:alpha val="0"/>
            </a:scrgbClr>
          </a:solid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924300" y="190500"/>
            <a:ext cx="2649042" cy="707886"/>
          </a:xfrm>
          <a:prstGeom prst="rect">
            <a:avLst/>
          </a:prstGeom>
          <a:noFill/>
        </p:spPr>
        <p:txBody>
          <a:bodyPr vert="horz" rtlCol="0">
            <a:spAutoFit/>
          </a:bodyPr>
          <a:lstStyle/>
          <a:p>
            <a:r>
              <a:rPr lang="ru-RU" sz="4000" b="1" smtClean="0">
                <a:solidFill>
                  <a:srgbClr val="FFFF00"/>
                </a:solidFill>
                <a:latin typeface="Century - 67"/>
              </a:rPr>
              <a:t>ИГРА</a:t>
            </a:r>
            <a:endParaRPr lang="ru-RU" sz="4000" b="1">
              <a:solidFill>
                <a:srgbClr val="FFFF00"/>
              </a:solidFill>
              <a:latin typeface="Century - 67"/>
            </a:endParaRPr>
          </a:p>
        </p:txBody>
      </p:sp>
      <p:sp>
        <p:nvSpPr>
          <p:cNvPr id="3" name="TextBox 2"/>
          <p:cNvSpPr txBox="1"/>
          <p:nvPr/>
        </p:nvSpPr>
        <p:spPr>
          <a:xfrm>
            <a:off x="1397000" y="1752600"/>
            <a:ext cx="8166100" cy="754053"/>
          </a:xfrm>
          <a:prstGeom prst="rect">
            <a:avLst/>
          </a:prstGeom>
          <a:noFill/>
        </p:spPr>
        <p:txBody>
          <a:bodyPr vert="horz" rtlCol="0">
            <a:spAutoFit/>
          </a:bodyPr>
          <a:lstStyle/>
          <a:p>
            <a:pPr algn="ctr"/>
            <a:r>
              <a:rPr lang="ru-RU" sz="4300" b="1" smtClean="0">
                <a:solidFill>
                  <a:srgbClr val="FFFF00"/>
                </a:solidFill>
                <a:latin typeface="Century - 72"/>
              </a:rPr>
              <a:t>Собери картинку из частей</a:t>
            </a:r>
            <a:endParaRPr lang="ru-RU" sz="4300" b="1">
              <a:solidFill>
                <a:srgbClr val="FFFF00"/>
              </a:solidFill>
              <a:latin typeface="Century - 72"/>
            </a:endParaRPr>
          </a:p>
        </p:txBody>
      </p:sp>
      <p:grpSp>
        <p:nvGrpSpPr>
          <p:cNvPr id="6" name="Группа 5"/>
          <p:cNvGrpSpPr/>
          <p:nvPr/>
        </p:nvGrpSpPr>
        <p:grpSpPr>
          <a:xfrm>
            <a:off x="993139" y="4076700"/>
            <a:ext cx="2431415" cy="281889"/>
            <a:chOff x="993139" y="4076700"/>
            <a:chExt cx="2431415" cy="281889"/>
          </a:xfrm>
        </p:grpSpPr>
        <p:sp>
          <p:nvSpPr>
            <p:cNvPr id="4" name="TextBox 3"/>
            <p:cNvSpPr txBox="1"/>
            <p:nvPr/>
          </p:nvSpPr>
          <p:spPr>
            <a:xfrm>
              <a:off x="1066800" y="4076700"/>
              <a:ext cx="2357754" cy="138499"/>
            </a:xfrm>
            <a:prstGeom prst="rect">
              <a:avLst/>
            </a:prstGeom>
            <a:noFill/>
          </p:spPr>
          <p:txBody>
            <a:bodyPr vert="horz" rtlCol="0">
              <a:spAutoFit/>
            </a:bodyPr>
            <a:lstStyle/>
            <a:p>
              <a:r>
                <a:rPr lang="en-US" sz="300" smtClean="0">
                  <a:solidFill>
                    <a:srgbClr val="000000"/>
                  </a:solidFill>
                  <a:latin typeface="Arial - 4"/>
                </a:rPr>
                <a:t>Kosmicheskaya_muzyka._-_SHou_inoplanetyan._Kosmicheskaya_muzyka._(Gybka.com)</a:t>
              </a:r>
              <a:endParaRPr lang="ru-RU" sz="300">
                <a:solidFill>
                  <a:srgbClr val="000000"/>
                </a:solidFill>
                <a:latin typeface="Arial - 4"/>
              </a:endParaRPr>
            </a:p>
          </p:txBody>
        </p:sp>
        <p:pic>
          <p:nvPicPr>
            <p:cNvPr id="5" name="Kosmicheskaya_muzyka._-_SHou_inoplanetyan._Kosmicheskaya_muzyka._(Gybka.com).mp3">
              <a:hlinkClick r:id="" action="ppaction://media"/>
            </p:cNvPr>
            <p:cNvPicPr>
              <a:picLocks noRot="1" noChangeAspect="1"/>
            </p:cNvPicPr>
            <p:nvPr>
              <a:audioFile r:link="rId1"/>
            </p:nvPr>
          </p:nvPicPr>
          <p:blipFill>
            <a:blip r:embed="rId4" cstate="print"/>
            <a:stretch>
              <a:fillRect/>
            </a:stretch>
          </p:blipFill>
          <p:spPr>
            <a:xfrm>
              <a:off x="993139" y="4221429"/>
              <a:ext cx="137160" cy="137160"/>
            </a:xfrm>
            <a:prstGeom prst="rect">
              <a:avLst/>
            </a:prstGeom>
          </p:spPr>
        </p:pic>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6" name="Группа 5"/>
          <p:cNvGrpSpPr/>
          <p:nvPr/>
        </p:nvGrpSpPr>
        <p:grpSpPr>
          <a:xfrm>
            <a:off x="773430" y="1489455"/>
            <a:ext cx="8423020" cy="8434451"/>
            <a:chOff x="773430" y="1489455"/>
            <a:chExt cx="8423020" cy="8434451"/>
          </a:xfrm>
        </p:grpSpPr>
        <p:pic>
          <p:nvPicPr>
            <p:cNvPr id="2" name="Рисунок 1" descr="f16469a85e41517680be905df828226d.jpg"/>
            <p:cNvPicPr>
              <a:picLocks/>
            </p:cNvPicPr>
            <p:nvPr/>
          </p:nvPicPr>
          <p:blipFill>
            <a:blip r:embed="rId2" cstate="print"/>
            <a:stretch>
              <a:fillRect/>
            </a:stretch>
          </p:blipFill>
          <p:spPr>
            <a:xfrm rot="2409600">
              <a:off x="773430" y="1489455"/>
              <a:ext cx="8423020" cy="8434451"/>
            </a:xfrm>
            <a:prstGeom prst="rect">
              <a:avLst/>
            </a:prstGeom>
            <a:solidFill>
              <a:scrgbClr r="0" g="0" b="0">
                <a:alpha val="0"/>
              </a:scrgbClr>
            </a:solidFill>
          </p:spPr>
        </p:pic>
        <p:grpSp>
          <p:nvGrpSpPr>
            <p:cNvPr id="5" name="Группа 4"/>
            <p:cNvGrpSpPr/>
            <p:nvPr/>
          </p:nvGrpSpPr>
          <p:grpSpPr>
            <a:xfrm>
              <a:off x="3378200" y="2044700"/>
              <a:ext cx="2679701" cy="1485901"/>
              <a:chOff x="3378200" y="2044700"/>
              <a:chExt cx="2679701" cy="1485901"/>
            </a:xfrm>
          </p:grpSpPr>
          <p:sp>
            <p:nvSpPr>
              <p:cNvPr id="3" name="Полилиния 2"/>
              <p:cNvSpPr/>
              <p:nvPr/>
            </p:nvSpPr>
            <p:spPr>
              <a:xfrm>
                <a:off x="3378200" y="2044700"/>
                <a:ext cx="2679701" cy="1485901"/>
              </a:xfrm>
              <a:custGeom>
                <a:avLst/>
                <a:gdLst/>
                <a:ahLst/>
                <a:cxnLst/>
                <a:rect l="0" t="0" r="0" b="0"/>
                <a:pathLst>
                  <a:path w="2679701" h="1485901">
                    <a:moveTo>
                      <a:pt x="446616" y="0"/>
                    </a:moveTo>
                    <a:lnTo>
                      <a:pt x="2277555" y="0"/>
                    </a:lnTo>
                    <a:lnTo>
                      <a:pt x="2322407" y="5058"/>
                    </a:lnTo>
                    <a:lnTo>
                      <a:pt x="2402607" y="17283"/>
                    </a:lnTo>
                    <a:lnTo>
                      <a:pt x="2478627" y="42153"/>
                    </a:lnTo>
                    <a:lnTo>
                      <a:pt x="2514356" y="54377"/>
                    </a:lnTo>
                    <a:lnTo>
                      <a:pt x="2577072" y="89154"/>
                    </a:lnTo>
                    <a:lnTo>
                      <a:pt x="2621544" y="128777"/>
                    </a:lnTo>
                    <a:lnTo>
                      <a:pt x="2643970" y="151118"/>
                    </a:lnTo>
                    <a:lnTo>
                      <a:pt x="2666396" y="195590"/>
                    </a:lnTo>
                    <a:lnTo>
                      <a:pt x="2675139" y="220460"/>
                    </a:lnTo>
                    <a:lnTo>
                      <a:pt x="2675139" y="232685"/>
                    </a:lnTo>
                    <a:lnTo>
                      <a:pt x="2679700" y="247650"/>
                    </a:lnTo>
                    <a:lnTo>
                      <a:pt x="2679700" y="1238250"/>
                    </a:lnTo>
                    <a:lnTo>
                      <a:pt x="2675139" y="1250685"/>
                    </a:lnTo>
                    <a:lnTo>
                      <a:pt x="2675139" y="1263120"/>
                    </a:lnTo>
                    <a:lnTo>
                      <a:pt x="2666396" y="1287779"/>
                    </a:lnTo>
                    <a:lnTo>
                      <a:pt x="2643970" y="1332251"/>
                    </a:lnTo>
                    <a:lnTo>
                      <a:pt x="2599499" y="1374405"/>
                    </a:lnTo>
                    <a:lnTo>
                      <a:pt x="2577072" y="1394217"/>
                    </a:lnTo>
                    <a:lnTo>
                      <a:pt x="2514356" y="1428993"/>
                    </a:lnTo>
                    <a:lnTo>
                      <a:pt x="2442898" y="1453651"/>
                    </a:lnTo>
                    <a:lnTo>
                      <a:pt x="2402607" y="1466088"/>
                    </a:lnTo>
                    <a:lnTo>
                      <a:pt x="2322407" y="1478522"/>
                    </a:lnTo>
                    <a:lnTo>
                      <a:pt x="2277555" y="1483371"/>
                    </a:lnTo>
                    <a:lnTo>
                      <a:pt x="2255508" y="1483371"/>
                    </a:lnTo>
                    <a:lnTo>
                      <a:pt x="2233083" y="1485900"/>
                    </a:lnTo>
                    <a:lnTo>
                      <a:pt x="446616" y="1485900"/>
                    </a:lnTo>
                    <a:lnTo>
                      <a:pt x="419629" y="1483371"/>
                    </a:lnTo>
                    <a:lnTo>
                      <a:pt x="397583" y="1483371"/>
                    </a:lnTo>
                    <a:lnTo>
                      <a:pt x="352732" y="1478522"/>
                    </a:lnTo>
                    <a:lnTo>
                      <a:pt x="272530" y="1466088"/>
                    </a:lnTo>
                    <a:lnTo>
                      <a:pt x="196510" y="1441217"/>
                    </a:lnTo>
                    <a:lnTo>
                      <a:pt x="160782" y="1428993"/>
                    </a:lnTo>
                    <a:lnTo>
                      <a:pt x="98445" y="1394217"/>
                    </a:lnTo>
                    <a:lnTo>
                      <a:pt x="53594" y="1354593"/>
                    </a:lnTo>
                    <a:lnTo>
                      <a:pt x="31168" y="1332251"/>
                    </a:lnTo>
                    <a:lnTo>
                      <a:pt x="9122" y="1287779"/>
                    </a:lnTo>
                    <a:lnTo>
                      <a:pt x="0" y="1263120"/>
                    </a:lnTo>
                    <a:lnTo>
                      <a:pt x="0" y="220460"/>
                    </a:lnTo>
                    <a:lnTo>
                      <a:pt x="9122" y="195590"/>
                    </a:lnTo>
                    <a:lnTo>
                      <a:pt x="31168" y="151118"/>
                    </a:lnTo>
                    <a:lnTo>
                      <a:pt x="76019" y="108966"/>
                    </a:lnTo>
                    <a:lnTo>
                      <a:pt x="98445" y="89154"/>
                    </a:lnTo>
                    <a:lnTo>
                      <a:pt x="160782" y="54377"/>
                    </a:lnTo>
                    <a:lnTo>
                      <a:pt x="232241" y="29717"/>
                    </a:lnTo>
                    <a:lnTo>
                      <a:pt x="272530" y="17283"/>
                    </a:lnTo>
                    <a:lnTo>
                      <a:pt x="352732" y="5058"/>
                    </a:lnTo>
                    <a:lnTo>
                      <a:pt x="397583" y="0"/>
                    </a:lnTo>
                    <a:close/>
                  </a:path>
                </a:pathLst>
              </a:custGeom>
              <a:solidFill>
                <a:srgbClr val="FF45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4102100" y="2349500"/>
                <a:ext cx="1066800" cy="523220"/>
              </a:xfrm>
              <a:prstGeom prst="rect">
                <a:avLst/>
              </a:prstGeom>
              <a:noFill/>
            </p:spPr>
            <p:txBody>
              <a:bodyPr vert="horz" rtlCol="0">
                <a:spAutoFit/>
              </a:bodyPr>
              <a:lstStyle/>
              <a:p>
                <a:pPr algn="ctr"/>
                <a:r>
                  <a:rPr lang="ru-RU" sz="2800" b="1" smtClean="0">
                    <a:solidFill>
                      <a:srgbClr val="FFFF00"/>
                    </a:solidFill>
                    <a:latin typeface="Arial Black - 48"/>
                  </a:rPr>
                  <a:t>О</a:t>
                </a:r>
                <a:endParaRPr lang="ru-RU" sz="2800" b="1">
                  <a:solidFill>
                    <a:srgbClr val="FFFF00"/>
                  </a:solidFill>
                  <a:latin typeface="Arial Black - 48"/>
                </a:endParaRPr>
              </a:p>
            </p:txBody>
          </p:sp>
        </p:gr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Рисунок 1" descr="zvezdnoe_nebo_zvezdy_nebo_noch_115948_2048x1152.jpg"/>
          <p:cNvPicPr>
            <a:picLocks/>
          </p:cNvPicPr>
          <p:nvPr/>
        </p:nvPicPr>
        <p:blipFill>
          <a:blip r:embed="rId3" cstate="print"/>
          <a:stretch>
            <a:fillRect/>
          </a:stretch>
        </p:blipFill>
        <p:spPr>
          <a:xfrm>
            <a:off x="-76200" y="76200"/>
            <a:ext cx="10519791" cy="6176390"/>
          </a:xfrm>
          <a:prstGeom prst="rect">
            <a:avLst/>
          </a:prstGeom>
          <a:solidFill>
            <a:scrgbClr r="0" g="0" b="0">
              <a:alpha val="0"/>
            </a:scrgbClr>
          </a:solidFill>
        </p:spPr>
      </p:pic>
      <p:pic>
        <p:nvPicPr>
          <p:cNvPr id="3" name="Рисунок 2" descr="temp.png"/>
          <p:cNvPicPr>
            <a:picLocks/>
          </p:cNvPicPr>
          <p:nvPr/>
        </p:nvPicPr>
        <p:blipFill>
          <a:blip r:embed="rId4" cstate="print"/>
          <a:stretch>
            <a:fillRect/>
          </a:stretch>
        </p:blipFill>
        <p:spPr>
          <a:xfrm>
            <a:off x="241300" y="4318000"/>
            <a:ext cx="1201927" cy="1185164"/>
          </a:xfrm>
          <a:prstGeom prst="rect">
            <a:avLst/>
          </a:prstGeom>
          <a:solidFill>
            <a:scrgbClr r="0" g="0" b="0">
              <a:alpha val="0"/>
            </a:scrgbClr>
          </a:solidFill>
        </p:spPr>
      </p:pic>
      <p:grpSp>
        <p:nvGrpSpPr>
          <p:cNvPr id="6" name="Группа 5"/>
          <p:cNvGrpSpPr/>
          <p:nvPr/>
        </p:nvGrpSpPr>
        <p:grpSpPr>
          <a:xfrm>
            <a:off x="16021" y="5379408"/>
            <a:ext cx="2068306" cy="440066"/>
            <a:chOff x="16021" y="5379408"/>
            <a:chExt cx="2068306" cy="440066"/>
          </a:xfrm>
        </p:grpSpPr>
        <p:sp>
          <p:nvSpPr>
            <p:cNvPr id="4" name="Полилиния 3"/>
            <p:cNvSpPr/>
            <p:nvPr/>
          </p:nvSpPr>
          <p:spPr>
            <a:xfrm>
              <a:off x="16021" y="5379408"/>
              <a:ext cx="2068306" cy="440066"/>
            </a:xfrm>
            <a:custGeom>
              <a:avLst/>
              <a:gdLst/>
              <a:ahLst/>
              <a:cxnLst/>
              <a:rect l="0" t="0" r="0" b="0"/>
              <a:pathLst>
                <a:path w="2068306" h="440066">
                  <a:moveTo>
                    <a:pt x="2189" y="175367"/>
                  </a:moveTo>
                  <a:lnTo>
                    <a:pt x="0" y="167315"/>
                  </a:lnTo>
                  <a:lnTo>
                    <a:pt x="1367" y="154255"/>
                  </a:lnTo>
                  <a:lnTo>
                    <a:pt x="8209" y="143351"/>
                  </a:lnTo>
                  <a:lnTo>
                    <a:pt x="14227" y="136756"/>
                  </a:lnTo>
                  <a:lnTo>
                    <a:pt x="24626" y="128007"/>
                  </a:lnTo>
                  <a:lnTo>
                    <a:pt x="43779" y="116721"/>
                  </a:lnTo>
                  <a:lnTo>
                    <a:pt x="63206" y="107529"/>
                  </a:lnTo>
                  <a:lnTo>
                    <a:pt x="91663" y="96243"/>
                  </a:lnTo>
                  <a:lnTo>
                    <a:pt x="126140" y="85592"/>
                  </a:lnTo>
                  <a:lnTo>
                    <a:pt x="162257" y="75638"/>
                  </a:lnTo>
                  <a:lnTo>
                    <a:pt x="210689" y="64670"/>
                  </a:lnTo>
                  <a:lnTo>
                    <a:pt x="255836" y="55983"/>
                  </a:lnTo>
                  <a:lnTo>
                    <a:pt x="319043" y="45522"/>
                  </a:lnTo>
                  <a:lnTo>
                    <a:pt x="382797" y="36583"/>
                  </a:lnTo>
                  <a:lnTo>
                    <a:pt x="443814" y="29228"/>
                  </a:lnTo>
                  <a:lnTo>
                    <a:pt x="536025" y="19909"/>
                  </a:lnTo>
                  <a:lnTo>
                    <a:pt x="636991" y="12364"/>
                  </a:lnTo>
                  <a:lnTo>
                    <a:pt x="713331" y="7926"/>
                  </a:lnTo>
                  <a:lnTo>
                    <a:pt x="772707" y="5136"/>
                  </a:lnTo>
                  <a:lnTo>
                    <a:pt x="847133" y="2473"/>
                  </a:lnTo>
                  <a:lnTo>
                    <a:pt x="939890" y="445"/>
                  </a:lnTo>
                  <a:lnTo>
                    <a:pt x="991878" y="0"/>
                  </a:lnTo>
                  <a:lnTo>
                    <a:pt x="1084088" y="0"/>
                  </a:lnTo>
                  <a:lnTo>
                    <a:pt x="1147022" y="825"/>
                  </a:lnTo>
                  <a:lnTo>
                    <a:pt x="1232118" y="2918"/>
                  </a:lnTo>
                  <a:lnTo>
                    <a:pt x="1308185" y="5643"/>
                  </a:lnTo>
                  <a:lnTo>
                    <a:pt x="1402858" y="10525"/>
                  </a:lnTo>
                  <a:lnTo>
                    <a:pt x="1475093" y="15597"/>
                  </a:lnTo>
                  <a:lnTo>
                    <a:pt x="1529819" y="19909"/>
                  </a:lnTo>
                  <a:lnTo>
                    <a:pt x="1596856" y="26312"/>
                  </a:lnTo>
                  <a:lnTo>
                    <a:pt x="1660610" y="33413"/>
                  </a:lnTo>
                  <a:lnTo>
                    <a:pt x="1702200" y="38865"/>
                  </a:lnTo>
                  <a:lnTo>
                    <a:pt x="1756377" y="46473"/>
                  </a:lnTo>
                  <a:lnTo>
                    <a:pt x="1812743" y="56110"/>
                  </a:lnTo>
                  <a:lnTo>
                    <a:pt x="1849955" y="63085"/>
                  </a:lnTo>
                  <a:lnTo>
                    <a:pt x="1883063" y="70439"/>
                  </a:lnTo>
                  <a:lnTo>
                    <a:pt x="1910699" y="77034"/>
                  </a:lnTo>
                  <a:lnTo>
                    <a:pt x="1942166" y="85465"/>
                  </a:lnTo>
                  <a:lnTo>
                    <a:pt x="1960224" y="91108"/>
                  </a:lnTo>
                  <a:lnTo>
                    <a:pt x="1985671" y="99666"/>
                  </a:lnTo>
                  <a:lnTo>
                    <a:pt x="2001815" y="106197"/>
                  </a:lnTo>
                  <a:lnTo>
                    <a:pt x="2020968" y="114947"/>
                  </a:lnTo>
                  <a:lnTo>
                    <a:pt x="2034103" y="122047"/>
                  </a:lnTo>
                  <a:lnTo>
                    <a:pt x="2045868" y="130099"/>
                  </a:lnTo>
                  <a:lnTo>
                    <a:pt x="2055719" y="138278"/>
                  </a:lnTo>
                  <a:lnTo>
                    <a:pt x="2061190" y="144111"/>
                  </a:lnTo>
                  <a:lnTo>
                    <a:pt x="2066116" y="152987"/>
                  </a:lnTo>
                  <a:lnTo>
                    <a:pt x="2068032" y="158503"/>
                  </a:lnTo>
                  <a:lnTo>
                    <a:pt x="2068305" y="169470"/>
                  </a:lnTo>
                  <a:lnTo>
                    <a:pt x="2066664" y="175685"/>
                  </a:lnTo>
                  <a:lnTo>
                    <a:pt x="2061190" y="184560"/>
                  </a:lnTo>
                  <a:lnTo>
                    <a:pt x="2053530" y="192930"/>
                  </a:lnTo>
                  <a:lnTo>
                    <a:pt x="2036565" y="205230"/>
                  </a:lnTo>
                  <a:lnTo>
                    <a:pt x="2014128" y="217465"/>
                  </a:lnTo>
                  <a:lnTo>
                    <a:pt x="1985124" y="229449"/>
                  </a:lnTo>
                  <a:lnTo>
                    <a:pt x="1943534" y="243143"/>
                  </a:lnTo>
                  <a:lnTo>
                    <a:pt x="1910152" y="252273"/>
                  </a:lnTo>
                  <a:lnTo>
                    <a:pt x="1870203" y="261465"/>
                  </a:lnTo>
                  <a:lnTo>
                    <a:pt x="1822046" y="271166"/>
                  </a:lnTo>
                  <a:lnTo>
                    <a:pt x="1767321" y="280675"/>
                  </a:lnTo>
                  <a:lnTo>
                    <a:pt x="1719437" y="287777"/>
                  </a:lnTo>
                  <a:lnTo>
                    <a:pt x="1670460" y="294308"/>
                  </a:lnTo>
                  <a:lnTo>
                    <a:pt x="1614366" y="300838"/>
                  </a:lnTo>
                  <a:lnTo>
                    <a:pt x="1571409" y="305276"/>
                  </a:lnTo>
                  <a:lnTo>
                    <a:pt x="1524072" y="309523"/>
                  </a:lnTo>
                  <a:lnTo>
                    <a:pt x="1465790" y="314215"/>
                  </a:lnTo>
                  <a:lnTo>
                    <a:pt x="1419001" y="317385"/>
                  </a:lnTo>
                  <a:lnTo>
                    <a:pt x="1358531" y="320682"/>
                  </a:lnTo>
                  <a:lnTo>
                    <a:pt x="1310647" y="322775"/>
                  </a:lnTo>
                  <a:lnTo>
                    <a:pt x="1337735" y="321823"/>
                  </a:lnTo>
                  <a:lnTo>
                    <a:pt x="1376589" y="321126"/>
                  </a:lnTo>
                  <a:lnTo>
                    <a:pt x="1417633" y="320936"/>
                  </a:lnTo>
                  <a:lnTo>
                    <a:pt x="1452656" y="321126"/>
                  </a:lnTo>
                  <a:lnTo>
                    <a:pt x="1492332" y="321823"/>
                  </a:lnTo>
                  <a:lnTo>
                    <a:pt x="1550614" y="324169"/>
                  </a:lnTo>
                  <a:lnTo>
                    <a:pt x="1596856" y="326769"/>
                  </a:lnTo>
                  <a:lnTo>
                    <a:pt x="1658693" y="332411"/>
                  </a:lnTo>
                  <a:lnTo>
                    <a:pt x="1692622" y="337357"/>
                  </a:lnTo>
                  <a:lnTo>
                    <a:pt x="1715607" y="343063"/>
                  </a:lnTo>
                  <a:lnTo>
                    <a:pt x="1722174" y="345915"/>
                  </a:lnTo>
                  <a:lnTo>
                    <a:pt x="1724637" y="347881"/>
                  </a:lnTo>
                  <a:lnTo>
                    <a:pt x="1726005" y="350797"/>
                  </a:lnTo>
                  <a:lnTo>
                    <a:pt x="1720532" y="355996"/>
                  </a:lnTo>
                  <a:lnTo>
                    <a:pt x="1704935" y="361385"/>
                  </a:lnTo>
                  <a:lnTo>
                    <a:pt x="1692622" y="363794"/>
                  </a:lnTo>
                  <a:lnTo>
                    <a:pt x="1661430" y="368486"/>
                  </a:lnTo>
                  <a:lnTo>
                    <a:pt x="1617103" y="372861"/>
                  </a:lnTo>
                  <a:lnTo>
                    <a:pt x="1569766" y="376094"/>
                  </a:lnTo>
                  <a:lnTo>
                    <a:pt x="1524072" y="378249"/>
                  </a:lnTo>
                  <a:lnTo>
                    <a:pt x="1488775" y="378885"/>
                  </a:lnTo>
                  <a:lnTo>
                    <a:pt x="1415991" y="379455"/>
                  </a:lnTo>
                  <a:lnTo>
                    <a:pt x="1470990" y="379835"/>
                  </a:lnTo>
                  <a:lnTo>
                    <a:pt x="1532007" y="381421"/>
                  </a:lnTo>
                  <a:lnTo>
                    <a:pt x="1589468" y="385415"/>
                  </a:lnTo>
                  <a:lnTo>
                    <a:pt x="1618471" y="389282"/>
                  </a:lnTo>
                  <a:lnTo>
                    <a:pt x="1623396" y="390740"/>
                  </a:lnTo>
                  <a:lnTo>
                    <a:pt x="1628048" y="392706"/>
                  </a:lnTo>
                  <a:lnTo>
                    <a:pt x="1629416" y="393783"/>
                  </a:lnTo>
                  <a:lnTo>
                    <a:pt x="1629416" y="394988"/>
                  </a:lnTo>
                  <a:lnTo>
                    <a:pt x="1625859" y="397714"/>
                  </a:lnTo>
                  <a:lnTo>
                    <a:pt x="1617924" y="399679"/>
                  </a:lnTo>
                  <a:lnTo>
                    <a:pt x="1606706" y="401708"/>
                  </a:lnTo>
                  <a:lnTo>
                    <a:pt x="1568672" y="405576"/>
                  </a:lnTo>
                  <a:lnTo>
                    <a:pt x="1519420" y="408301"/>
                  </a:lnTo>
                  <a:lnTo>
                    <a:pt x="1480566" y="409761"/>
                  </a:lnTo>
                  <a:lnTo>
                    <a:pt x="1430493" y="410395"/>
                  </a:lnTo>
                  <a:lnTo>
                    <a:pt x="1457855" y="411092"/>
                  </a:lnTo>
                  <a:lnTo>
                    <a:pt x="1503277" y="413817"/>
                  </a:lnTo>
                  <a:lnTo>
                    <a:pt x="1527629" y="416861"/>
                  </a:lnTo>
                  <a:lnTo>
                    <a:pt x="1541310" y="419461"/>
                  </a:lnTo>
                  <a:lnTo>
                    <a:pt x="1549245" y="422631"/>
                  </a:lnTo>
                  <a:lnTo>
                    <a:pt x="1551707" y="424913"/>
                  </a:lnTo>
                  <a:lnTo>
                    <a:pt x="1550614" y="427068"/>
                  </a:lnTo>
                  <a:lnTo>
                    <a:pt x="1547604" y="429161"/>
                  </a:lnTo>
                  <a:lnTo>
                    <a:pt x="1533922" y="433155"/>
                  </a:lnTo>
                  <a:lnTo>
                    <a:pt x="1520789" y="435057"/>
                  </a:lnTo>
                  <a:lnTo>
                    <a:pt x="1491512" y="438163"/>
                  </a:lnTo>
                  <a:lnTo>
                    <a:pt x="1452930" y="440065"/>
                  </a:lnTo>
                  <a:lnTo>
                    <a:pt x="1393007" y="440065"/>
                  </a:lnTo>
                  <a:lnTo>
                    <a:pt x="1350322" y="438037"/>
                  </a:lnTo>
                  <a:lnTo>
                    <a:pt x="1317762" y="434613"/>
                  </a:lnTo>
                  <a:lnTo>
                    <a:pt x="1299702" y="430872"/>
                  </a:lnTo>
                  <a:lnTo>
                    <a:pt x="1293957" y="428337"/>
                  </a:lnTo>
                  <a:lnTo>
                    <a:pt x="1292041" y="426689"/>
                  </a:lnTo>
                  <a:lnTo>
                    <a:pt x="1292041" y="424469"/>
                  </a:lnTo>
                  <a:lnTo>
                    <a:pt x="1293409" y="423138"/>
                  </a:lnTo>
                  <a:lnTo>
                    <a:pt x="1297513" y="421110"/>
                  </a:lnTo>
                  <a:lnTo>
                    <a:pt x="1305722" y="418826"/>
                  </a:lnTo>
                  <a:lnTo>
                    <a:pt x="1322687" y="415783"/>
                  </a:lnTo>
                  <a:lnTo>
                    <a:pt x="1348133" y="413183"/>
                  </a:lnTo>
                  <a:lnTo>
                    <a:pt x="1396838" y="410901"/>
                  </a:lnTo>
                  <a:lnTo>
                    <a:pt x="1430493" y="410395"/>
                  </a:lnTo>
                  <a:lnTo>
                    <a:pt x="1374401" y="409000"/>
                  </a:lnTo>
                  <a:lnTo>
                    <a:pt x="1326790" y="407161"/>
                  </a:lnTo>
                  <a:lnTo>
                    <a:pt x="1278907" y="403610"/>
                  </a:lnTo>
                  <a:lnTo>
                    <a:pt x="1261668" y="401391"/>
                  </a:lnTo>
                  <a:lnTo>
                    <a:pt x="1250450" y="399171"/>
                  </a:lnTo>
                  <a:lnTo>
                    <a:pt x="1244158" y="397016"/>
                  </a:lnTo>
                  <a:lnTo>
                    <a:pt x="1241968" y="394988"/>
                  </a:lnTo>
                  <a:lnTo>
                    <a:pt x="1243336" y="392388"/>
                  </a:lnTo>
                  <a:lnTo>
                    <a:pt x="1250450" y="390170"/>
                  </a:lnTo>
                  <a:lnTo>
                    <a:pt x="1260575" y="388140"/>
                  </a:lnTo>
                  <a:lnTo>
                    <a:pt x="1273435" y="386303"/>
                  </a:lnTo>
                  <a:lnTo>
                    <a:pt x="1312289" y="382815"/>
                  </a:lnTo>
                  <a:lnTo>
                    <a:pt x="1345124" y="381294"/>
                  </a:lnTo>
                  <a:lnTo>
                    <a:pt x="1415991" y="379455"/>
                  </a:lnTo>
                  <a:lnTo>
                    <a:pt x="1308185" y="379010"/>
                  </a:lnTo>
                  <a:lnTo>
                    <a:pt x="1254828" y="376918"/>
                  </a:lnTo>
                  <a:lnTo>
                    <a:pt x="1203388" y="374002"/>
                  </a:lnTo>
                  <a:lnTo>
                    <a:pt x="1142097" y="368296"/>
                  </a:lnTo>
                  <a:lnTo>
                    <a:pt x="1104063" y="362273"/>
                  </a:lnTo>
                  <a:lnTo>
                    <a:pt x="1091203" y="359040"/>
                  </a:lnTo>
                  <a:lnTo>
                    <a:pt x="1084910" y="356630"/>
                  </a:lnTo>
                  <a:lnTo>
                    <a:pt x="1079710" y="353524"/>
                  </a:lnTo>
                  <a:lnTo>
                    <a:pt x="1077795" y="350734"/>
                  </a:lnTo>
                  <a:lnTo>
                    <a:pt x="1079985" y="347247"/>
                  </a:lnTo>
                  <a:lnTo>
                    <a:pt x="1086825" y="343697"/>
                  </a:lnTo>
                  <a:lnTo>
                    <a:pt x="1098043" y="340146"/>
                  </a:lnTo>
                  <a:lnTo>
                    <a:pt x="1138265" y="333236"/>
                  </a:lnTo>
                  <a:lnTo>
                    <a:pt x="1185054" y="329051"/>
                  </a:lnTo>
                  <a:lnTo>
                    <a:pt x="1236769" y="326134"/>
                  </a:lnTo>
                  <a:lnTo>
                    <a:pt x="1337189" y="321569"/>
                  </a:lnTo>
                  <a:lnTo>
                    <a:pt x="1272066" y="324485"/>
                  </a:lnTo>
                  <a:lnTo>
                    <a:pt x="1215974" y="326578"/>
                  </a:lnTo>
                  <a:lnTo>
                    <a:pt x="1144559" y="328227"/>
                  </a:lnTo>
                  <a:lnTo>
                    <a:pt x="1119659" y="328670"/>
                  </a:lnTo>
                  <a:lnTo>
                    <a:pt x="1071502" y="329051"/>
                  </a:lnTo>
                  <a:lnTo>
                    <a:pt x="986132" y="329051"/>
                  </a:lnTo>
                  <a:lnTo>
                    <a:pt x="921283" y="328227"/>
                  </a:lnTo>
                  <a:lnTo>
                    <a:pt x="861361" y="326894"/>
                  </a:lnTo>
                  <a:lnTo>
                    <a:pt x="821959" y="325691"/>
                  </a:lnTo>
                  <a:lnTo>
                    <a:pt x="779000" y="324042"/>
                  </a:lnTo>
                  <a:lnTo>
                    <a:pt x="739599" y="322393"/>
                  </a:lnTo>
                  <a:lnTo>
                    <a:pt x="702113" y="320491"/>
                  </a:lnTo>
                  <a:lnTo>
                    <a:pt x="672288" y="318843"/>
                  </a:lnTo>
                  <a:lnTo>
                    <a:pt x="636991" y="316560"/>
                  </a:lnTo>
                  <a:lnTo>
                    <a:pt x="585824" y="312948"/>
                  </a:lnTo>
                  <a:lnTo>
                    <a:pt x="522070" y="307621"/>
                  </a:lnTo>
                  <a:lnTo>
                    <a:pt x="469534" y="302613"/>
                  </a:lnTo>
                  <a:lnTo>
                    <a:pt x="412347" y="296019"/>
                  </a:lnTo>
                  <a:lnTo>
                    <a:pt x="377050" y="291517"/>
                  </a:lnTo>
                  <a:lnTo>
                    <a:pt x="341205" y="286763"/>
                  </a:lnTo>
                  <a:lnTo>
                    <a:pt x="304267" y="281120"/>
                  </a:lnTo>
                  <a:lnTo>
                    <a:pt x="264866" y="274717"/>
                  </a:lnTo>
                  <a:lnTo>
                    <a:pt x="221907" y="266474"/>
                  </a:lnTo>
                  <a:lnTo>
                    <a:pt x="182505" y="257979"/>
                  </a:lnTo>
                  <a:lnTo>
                    <a:pt x="148576" y="249673"/>
                  </a:lnTo>
                  <a:lnTo>
                    <a:pt x="105618" y="237183"/>
                  </a:lnTo>
                  <a:lnTo>
                    <a:pt x="80991" y="228434"/>
                  </a:lnTo>
                  <a:lnTo>
                    <a:pt x="61838" y="220699"/>
                  </a:lnTo>
                  <a:lnTo>
                    <a:pt x="47062" y="213725"/>
                  </a:lnTo>
                  <a:lnTo>
                    <a:pt x="27635" y="202946"/>
                  </a:lnTo>
                  <a:lnTo>
                    <a:pt x="13407" y="191470"/>
                  </a:lnTo>
                  <a:lnTo>
                    <a:pt x="8209" y="185258"/>
                  </a:lnTo>
                  <a:close/>
                </a:path>
              </a:pathLst>
            </a:custGeom>
            <a:solidFill>
              <a:srgbClr val="FFFF00"/>
            </a:solidFill>
            <a:ln w="3810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 name="Космическая музыка - 6 (www.mixmuz.ru).mp3">
              <a:hlinkClick r:id="" action="ppaction://media"/>
            </p:cNvPr>
            <p:cNvPicPr>
              <a:picLocks noRot="1" noChangeAspect="1"/>
            </p:cNvPicPr>
            <p:nvPr>
              <a:audioFile r:link="rId1"/>
            </p:nvPr>
          </p:nvPicPr>
          <p:blipFill>
            <a:blip r:embed="rId5" cstate="print"/>
            <a:stretch>
              <a:fillRect/>
            </a:stretch>
          </p:blipFill>
          <p:spPr>
            <a:xfrm>
              <a:off x="16021" y="5682314"/>
              <a:ext cx="137160" cy="137160"/>
            </a:xfrm>
            <a:prstGeom prst="rect">
              <a:avLst/>
            </a:prstGeom>
          </p:spPr>
        </p:pic>
      </p:grpSp>
      <p:grpSp>
        <p:nvGrpSpPr>
          <p:cNvPr id="9" name="Группа 8"/>
          <p:cNvGrpSpPr/>
          <p:nvPr/>
        </p:nvGrpSpPr>
        <p:grpSpPr>
          <a:xfrm>
            <a:off x="281940" y="5397500"/>
            <a:ext cx="1158900" cy="475233"/>
            <a:chOff x="281940" y="5397500"/>
            <a:chExt cx="1158900" cy="475233"/>
          </a:xfrm>
        </p:grpSpPr>
        <p:sp>
          <p:nvSpPr>
            <p:cNvPr id="7" name="TextBox 6"/>
            <p:cNvSpPr txBox="1"/>
            <p:nvPr/>
          </p:nvSpPr>
          <p:spPr>
            <a:xfrm>
              <a:off x="355600" y="5397500"/>
              <a:ext cx="1085240" cy="307777"/>
            </a:xfrm>
            <a:prstGeom prst="rect">
              <a:avLst/>
            </a:prstGeom>
            <a:noFill/>
          </p:spPr>
          <p:txBody>
            <a:bodyPr vert="horz" rtlCol="0">
              <a:spAutoFit/>
            </a:bodyPr>
            <a:lstStyle/>
            <a:p>
              <a:r>
                <a:rPr lang="ru-RU" sz="1400" smtClean="0">
                  <a:solidFill>
                    <a:srgbClr val="000000"/>
                  </a:solidFill>
                  <a:latin typeface="Arial - 23"/>
                </a:rPr>
                <a:t>СТАРТ</a:t>
              </a:r>
              <a:endParaRPr lang="ru-RU" sz="1400">
                <a:solidFill>
                  <a:srgbClr val="000000"/>
                </a:solidFill>
                <a:latin typeface="Arial - 23"/>
              </a:endParaRPr>
            </a:p>
          </p:txBody>
        </p:sp>
        <p:pic>
          <p:nvPicPr>
            <p:cNvPr id="8" name="Космическая музыка - 6 (www.mixmuz.ru).mp3">
              <a:hlinkClick r:id="" action="ppaction://media"/>
            </p:cNvPr>
            <p:cNvPicPr>
              <a:picLocks noRot="1" noChangeAspect="1"/>
            </p:cNvPicPr>
            <p:nvPr>
              <a:audioFile r:link="rId1"/>
            </p:nvPr>
          </p:nvPicPr>
          <p:blipFill>
            <a:blip r:embed="rId6" cstate="print"/>
            <a:stretch>
              <a:fillRect/>
            </a:stretch>
          </p:blipFill>
          <p:spPr>
            <a:xfrm>
              <a:off x="281940" y="5735573"/>
              <a:ext cx="137160" cy="137160"/>
            </a:xfrm>
            <a:prstGeom prst="rect">
              <a:avLst/>
            </a:prstGeom>
          </p:spPr>
        </p:pic>
      </p:grpSp>
      <p:pic>
        <p:nvPicPr>
          <p:cNvPr id="10" name="Рисунок 9" descr="ПЛАНЕТЫ.jpg"/>
          <p:cNvPicPr>
            <a:picLocks/>
          </p:cNvPicPr>
          <p:nvPr/>
        </p:nvPicPr>
        <p:blipFill>
          <a:blip r:embed="rId7" cstate="print"/>
          <a:stretch>
            <a:fillRect/>
          </a:stretch>
        </p:blipFill>
        <p:spPr>
          <a:xfrm>
            <a:off x="330200" y="533400"/>
            <a:ext cx="925957" cy="826261"/>
          </a:xfrm>
          <a:prstGeom prst="rect">
            <a:avLst/>
          </a:prstGeom>
          <a:solidFill>
            <a:scrgbClr r="0" g="0" b="0">
              <a:alpha val="0"/>
            </a:scrgbClr>
          </a:solidFill>
        </p:spPr>
      </p:pic>
      <p:cxnSp>
        <p:nvCxnSpPr>
          <p:cNvPr id="11" name="Прямая соединительная линия 10"/>
          <p:cNvCxnSpPr/>
          <p:nvPr/>
        </p:nvCxnSpPr>
        <p:spPr>
          <a:xfrm flipV="1">
            <a:off x="836167" y="1529207"/>
            <a:ext cx="0" cy="2766948"/>
          </a:xfrm>
          <a:prstGeom prst="line">
            <a:avLst/>
          </a:prstGeom>
          <a:ln w="76200" cap="flat" cmpd="sng" algn="ctr">
            <a:solidFill>
              <a:srgbClr val="FF0000"/>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pic>
        <p:nvPicPr>
          <p:cNvPr id="12" name="Рисунок 11" descr="детский сад.jpg"/>
          <p:cNvPicPr>
            <a:picLocks/>
          </p:cNvPicPr>
          <p:nvPr/>
        </p:nvPicPr>
        <p:blipFill>
          <a:blip r:embed="rId8" cstate="print"/>
          <a:stretch>
            <a:fillRect/>
          </a:stretch>
        </p:blipFill>
        <p:spPr>
          <a:xfrm>
            <a:off x="2133600" y="4940300"/>
            <a:ext cx="1479803" cy="1090676"/>
          </a:xfrm>
          <a:prstGeom prst="rect">
            <a:avLst/>
          </a:prstGeom>
          <a:solidFill>
            <a:scrgbClr r="0" g="0" b="0">
              <a:alpha val="0"/>
            </a:scrgbClr>
          </a:solidFill>
        </p:spPr>
      </p:pic>
      <p:pic>
        <p:nvPicPr>
          <p:cNvPr id="13" name="Рисунок 12" descr="пришелец.png"/>
          <p:cNvPicPr>
            <a:picLocks/>
          </p:cNvPicPr>
          <p:nvPr/>
        </p:nvPicPr>
        <p:blipFill>
          <a:blip r:embed="rId9" cstate="print"/>
          <a:stretch>
            <a:fillRect/>
          </a:stretch>
        </p:blipFill>
        <p:spPr>
          <a:xfrm>
            <a:off x="2794000" y="647700"/>
            <a:ext cx="758063" cy="1228216"/>
          </a:xfrm>
          <a:prstGeom prst="rect">
            <a:avLst/>
          </a:prstGeom>
          <a:solidFill>
            <a:scrgbClr r="0" g="0" b="0">
              <a:alpha val="0"/>
            </a:scrgbClr>
          </a:solidFill>
        </p:spPr>
      </p:pic>
      <p:sp>
        <p:nvSpPr>
          <p:cNvPr id="14" name="Полилиния 13"/>
          <p:cNvSpPr/>
          <p:nvPr/>
        </p:nvSpPr>
        <p:spPr>
          <a:xfrm>
            <a:off x="1623059" y="822960"/>
            <a:ext cx="1300482" cy="568960"/>
          </a:xfrm>
          <a:custGeom>
            <a:avLst/>
            <a:gdLst/>
            <a:ahLst/>
            <a:cxnLst/>
            <a:rect l="0" t="0" r="0" b="0"/>
            <a:pathLst>
              <a:path w="1300482" h="568960">
                <a:moveTo>
                  <a:pt x="0" y="0"/>
                </a:moveTo>
                <a:lnTo>
                  <a:pt x="59920" y="28282"/>
                </a:lnTo>
                <a:lnTo>
                  <a:pt x="116436" y="67837"/>
                </a:lnTo>
                <a:lnTo>
                  <a:pt x="179439" y="128695"/>
                </a:lnTo>
                <a:lnTo>
                  <a:pt x="236123" y="166888"/>
                </a:lnTo>
                <a:lnTo>
                  <a:pt x="283478" y="207798"/>
                </a:lnTo>
                <a:lnTo>
                  <a:pt x="312557" y="249211"/>
                </a:lnTo>
                <a:lnTo>
                  <a:pt x="331578" y="260526"/>
                </a:lnTo>
                <a:lnTo>
                  <a:pt x="361653" y="276253"/>
                </a:lnTo>
                <a:lnTo>
                  <a:pt x="412060" y="312119"/>
                </a:lnTo>
                <a:lnTo>
                  <a:pt x="469026" y="331519"/>
                </a:lnTo>
                <a:lnTo>
                  <a:pt x="526977" y="345366"/>
                </a:lnTo>
                <a:lnTo>
                  <a:pt x="582242" y="364365"/>
                </a:lnTo>
                <a:lnTo>
                  <a:pt x="633856" y="372496"/>
                </a:lnTo>
                <a:lnTo>
                  <a:pt x="675865" y="385692"/>
                </a:lnTo>
                <a:lnTo>
                  <a:pt x="733892" y="413944"/>
                </a:lnTo>
                <a:lnTo>
                  <a:pt x="772863" y="431965"/>
                </a:lnTo>
                <a:lnTo>
                  <a:pt x="833004" y="461988"/>
                </a:lnTo>
                <a:lnTo>
                  <a:pt x="892504" y="486038"/>
                </a:lnTo>
                <a:lnTo>
                  <a:pt x="955890" y="530679"/>
                </a:lnTo>
                <a:lnTo>
                  <a:pt x="995681" y="548640"/>
                </a:lnTo>
                <a:lnTo>
                  <a:pt x="1048892" y="562781"/>
                </a:lnTo>
                <a:lnTo>
                  <a:pt x="1103861" y="567739"/>
                </a:lnTo>
                <a:lnTo>
                  <a:pt x="1158241" y="568959"/>
                </a:lnTo>
                <a:lnTo>
                  <a:pt x="1214806" y="568959"/>
                </a:lnTo>
                <a:lnTo>
                  <a:pt x="1239520" y="568959"/>
                </a:lnTo>
                <a:lnTo>
                  <a:pt x="1280161" y="568959"/>
                </a:lnTo>
                <a:lnTo>
                  <a:pt x="1300481" y="568959"/>
                </a:lnTo>
              </a:path>
            </a:pathLst>
          </a:custGeom>
          <a:ln w="127000" cap="flat" cmpd="sng" algn="ctr">
            <a:solidFill>
              <a:srgbClr val="FF0000">
                <a:alpha val="0"/>
              </a:srgbClr>
            </a:solidFill>
            <a:prstDash val="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cxnSp>
        <p:nvCxnSpPr>
          <p:cNvPr id="15" name="Прямая соединительная линия 14"/>
          <p:cNvCxnSpPr/>
          <p:nvPr/>
        </p:nvCxnSpPr>
        <p:spPr>
          <a:xfrm>
            <a:off x="1237361" y="939164"/>
            <a:ext cx="1647443" cy="402591"/>
          </a:xfrm>
          <a:prstGeom prst="line">
            <a:avLst/>
          </a:prstGeom>
          <a:ln w="76200" cap="flat" cmpd="sng" algn="ctr">
            <a:solidFill>
              <a:srgbClr val="FF0000"/>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pic>
        <p:nvPicPr>
          <p:cNvPr id="16" name="Рисунок 15" descr="temp(1).png"/>
          <p:cNvPicPr>
            <a:picLocks/>
          </p:cNvPicPr>
          <p:nvPr/>
        </p:nvPicPr>
        <p:blipFill>
          <a:blip r:embed="rId10" cstate="print"/>
          <a:stretch>
            <a:fillRect/>
          </a:stretch>
        </p:blipFill>
        <p:spPr>
          <a:xfrm rot="5745000">
            <a:off x="2273300" y="762000"/>
            <a:ext cx="490473" cy="1216405"/>
          </a:xfrm>
          <a:prstGeom prst="rect">
            <a:avLst/>
          </a:prstGeom>
          <a:solidFill>
            <a:scrgbClr r="0" g="0" b="0">
              <a:alpha val="0"/>
            </a:scrgbClr>
          </a:solidFill>
        </p:spPr>
      </p:pic>
      <p:pic>
        <p:nvPicPr>
          <p:cNvPr id="17" name="Рисунок 16" descr="temp(4).png"/>
          <p:cNvPicPr>
            <a:picLocks/>
          </p:cNvPicPr>
          <p:nvPr/>
        </p:nvPicPr>
        <p:blipFill>
          <a:blip r:embed="rId11" cstate="print"/>
          <a:stretch>
            <a:fillRect/>
          </a:stretch>
        </p:blipFill>
        <p:spPr>
          <a:xfrm>
            <a:off x="6769100" y="266700"/>
            <a:ext cx="797052" cy="670051"/>
          </a:xfrm>
          <a:prstGeom prst="rect">
            <a:avLst/>
          </a:prstGeom>
          <a:solidFill>
            <a:scrgbClr r="0" g="0" b="0">
              <a:alpha val="0"/>
            </a:scrgbClr>
          </a:solidFill>
        </p:spPr>
      </p:pic>
      <p:cxnSp>
        <p:nvCxnSpPr>
          <p:cNvPr id="18" name="Прямая соединительная линия 17"/>
          <p:cNvCxnSpPr/>
          <p:nvPr/>
        </p:nvCxnSpPr>
        <p:spPr>
          <a:xfrm flipV="1">
            <a:off x="3489705" y="876300"/>
            <a:ext cx="3253995" cy="768350"/>
          </a:xfrm>
          <a:prstGeom prst="line">
            <a:avLst/>
          </a:prstGeom>
          <a:ln w="76200" cap="flat" cmpd="sng" algn="ctr">
            <a:solidFill>
              <a:srgbClr val="FF0000"/>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pic>
        <p:nvPicPr>
          <p:cNvPr id="19" name="Рисунок 18" descr="temp(1).png"/>
          <p:cNvPicPr>
            <a:picLocks/>
          </p:cNvPicPr>
          <p:nvPr/>
        </p:nvPicPr>
        <p:blipFill>
          <a:blip r:embed="rId10" cstate="print"/>
          <a:stretch>
            <a:fillRect/>
          </a:stretch>
        </p:blipFill>
        <p:spPr>
          <a:xfrm rot="3711000">
            <a:off x="3162300" y="1130300"/>
            <a:ext cx="490473" cy="1216405"/>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4" name="Группа 3"/>
          <p:cNvGrpSpPr/>
          <p:nvPr/>
        </p:nvGrpSpPr>
        <p:grpSpPr>
          <a:xfrm>
            <a:off x="-1308100" y="-2590800"/>
            <a:ext cx="11491594" cy="9027794"/>
            <a:chOff x="-1308100" y="-2590800"/>
            <a:chExt cx="11491594" cy="9027794"/>
          </a:xfrm>
        </p:grpSpPr>
        <p:pic>
          <p:nvPicPr>
            <p:cNvPr id="2" name="Рисунок 1" descr="колдун.jpg"/>
            <p:cNvPicPr>
              <a:picLocks/>
            </p:cNvPicPr>
            <p:nvPr/>
          </p:nvPicPr>
          <p:blipFill>
            <a:blip r:embed="rId3" cstate="print"/>
            <a:stretch>
              <a:fillRect/>
            </a:stretch>
          </p:blipFill>
          <p:spPr>
            <a:xfrm>
              <a:off x="-1308100" y="-2590800"/>
              <a:ext cx="11491594" cy="9027794"/>
            </a:xfrm>
            <a:prstGeom prst="rect">
              <a:avLst/>
            </a:prstGeom>
            <a:solidFill>
              <a:scrgbClr r="0" g="0" b="0">
                <a:alpha val="0"/>
              </a:scrgbClr>
            </a:solidFill>
          </p:spPr>
        </p:pic>
        <p:pic>
          <p:nvPicPr>
            <p:cNvPr id="3" name="Красавица и чудовище - Трек 3 звук злого волшебства (www.mixmuz.ru).mp3">
              <a:hlinkClick r:id="" action="ppaction://media"/>
            </p:cNvPr>
            <p:cNvPicPr>
              <a:picLocks noRot="1" noChangeAspect="1"/>
            </p:cNvPicPr>
            <p:nvPr>
              <a:audioFile r:link="rId1"/>
            </p:nvPr>
          </p:nvPicPr>
          <p:blipFill>
            <a:blip r:embed="rId4" cstate="print"/>
            <a:stretch>
              <a:fillRect/>
            </a:stretch>
          </p:blipFill>
          <p:spPr>
            <a:xfrm>
              <a:off x="4956175" y="6299834"/>
              <a:ext cx="137160" cy="137160"/>
            </a:xfrm>
            <a:prstGeom prst="rect">
              <a:avLst/>
            </a:prstGeom>
          </p:spPr>
        </p:pic>
      </p:grpSp>
      <p:pic>
        <p:nvPicPr>
          <p:cNvPr id="5" name="Рисунок 4" descr="temp(5).png"/>
          <p:cNvPicPr>
            <a:picLocks/>
          </p:cNvPicPr>
          <p:nvPr/>
        </p:nvPicPr>
        <p:blipFill>
          <a:blip r:embed="rId5" cstate="print"/>
          <a:stretch>
            <a:fillRect/>
          </a:stretch>
        </p:blipFill>
        <p:spPr>
          <a:xfrm>
            <a:off x="6362700" y="0"/>
            <a:ext cx="3606800" cy="4775200"/>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469899" y="1562100"/>
          <a:ext cx="9744836" cy="5301106"/>
        </p:xfrm>
        <a:graphic>
          <a:graphicData uri="http://schemas.openxmlformats.org/drawingml/2006/table">
            <a:tbl>
              <a:tblPr firstRow="1" bandRow="1">
                <a:tableStyleId>{5C22544A-7EE6-4342-B048-85BDC9FD1C3A}</a:tableStyleId>
              </a:tblPr>
              <a:tblGrid>
                <a:gridCol w="2790698"/>
                <a:gridCol w="2302637"/>
                <a:gridCol w="2302510"/>
                <a:gridCol w="2348992"/>
              </a:tblGrid>
              <a:tr h="757301">
                <a:tc>
                  <a:txBody>
                    <a:bodyPr/>
                    <a:lstStyle/>
                    <a:p>
                      <a:r>
                        <a:rPr lang="ru-RU" sz="4448" b="1" i="0" u="none" baseline="0" smtClean="0">
                          <a:solidFill>
                            <a:srgbClr val="000000"/>
                          </a:solidFill>
                          <a:latin typeface="Century - 44"/>
                        </a:rPr>
                        <a:t>5 + 5 =</a:t>
                      </a:r>
                      <a:endParaRPr lang="ru-RU" sz="4448" b="1" i="0" u="none" baseline="0">
                        <a:solidFill>
                          <a:srgbClr val="000000"/>
                        </a:solidFill>
                        <a:latin typeface="Century - 4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ru-RU"/>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ru-RU" sz="4448" b="1" i="0" u="none" baseline="0" smtClean="0">
                          <a:solidFill>
                            <a:srgbClr val="000000"/>
                          </a:solidFill>
                          <a:latin typeface="Century - 44"/>
                        </a:rPr>
                        <a:t>10</a:t>
                      </a:r>
                      <a:endParaRPr lang="ru-RU" sz="4448" b="1" i="0" u="none" baseline="0">
                        <a:solidFill>
                          <a:srgbClr val="000000"/>
                        </a:solidFill>
                        <a:latin typeface="Century - 4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ru-RU" sz="4448" b="1" i="0" u="none" baseline="0" smtClean="0">
                          <a:solidFill>
                            <a:srgbClr val="FF0000"/>
                          </a:solidFill>
                          <a:latin typeface="Century - 44"/>
                        </a:rPr>
                        <a:t>К</a:t>
                      </a:r>
                      <a:endParaRPr lang="ru-RU" sz="4448" b="1" i="0" u="none" baseline="0">
                        <a:solidFill>
                          <a:srgbClr val="FF0000"/>
                        </a:solidFill>
                        <a:latin typeface="Century - 4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757301">
                <a:tc>
                  <a:txBody>
                    <a:bodyPr/>
                    <a:lstStyle/>
                    <a:p>
                      <a:r>
                        <a:rPr lang="ru-RU" sz="4448" b="1" i="0" u="none" baseline="0" smtClean="0">
                          <a:solidFill>
                            <a:srgbClr val="000000"/>
                          </a:solidFill>
                          <a:latin typeface="Century - 44"/>
                        </a:rPr>
                        <a:t>8 + 8 = </a:t>
                      </a:r>
                      <a:endParaRPr lang="ru-RU" sz="4448" b="1" i="0" u="none" baseline="0">
                        <a:solidFill>
                          <a:srgbClr val="000000"/>
                        </a:solidFill>
                        <a:latin typeface="Century - 4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ru-RU"/>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ru-RU" sz="4448" b="1" i="0" u="none" baseline="0" smtClean="0">
                          <a:solidFill>
                            <a:srgbClr val="000000"/>
                          </a:solidFill>
                          <a:latin typeface="Century - 44"/>
                        </a:rPr>
                        <a:t>16</a:t>
                      </a:r>
                      <a:endParaRPr lang="ru-RU" sz="4448" b="1" i="0" u="none" baseline="0">
                        <a:solidFill>
                          <a:srgbClr val="000000"/>
                        </a:solidFill>
                        <a:latin typeface="Century - 4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ru-RU" sz="4448" b="1" i="0" u="none" baseline="0" smtClean="0">
                          <a:solidFill>
                            <a:srgbClr val="FF0000"/>
                          </a:solidFill>
                          <a:latin typeface="Century - 44"/>
                        </a:rPr>
                        <a:t>Р</a:t>
                      </a:r>
                      <a:endParaRPr lang="ru-RU" sz="4448" b="1" i="0" u="none" baseline="0">
                        <a:solidFill>
                          <a:srgbClr val="FF0000"/>
                        </a:solidFill>
                        <a:latin typeface="Century - 4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757301">
                <a:tc>
                  <a:txBody>
                    <a:bodyPr/>
                    <a:lstStyle/>
                    <a:p>
                      <a:r>
                        <a:rPr lang="ru-RU" sz="4448" b="1" i="0" u="none" baseline="0" smtClean="0">
                          <a:solidFill>
                            <a:srgbClr val="000000"/>
                          </a:solidFill>
                          <a:latin typeface="Century - 44"/>
                        </a:rPr>
                        <a:t>0 + 1 =</a:t>
                      </a:r>
                      <a:endParaRPr lang="ru-RU" sz="4448" b="1" i="0" u="none" baseline="0">
                        <a:solidFill>
                          <a:srgbClr val="000000"/>
                        </a:solidFill>
                        <a:latin typeface="Century - 4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ru-RU"/>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ru-RU" sz="4448" b="1" i="0" u="none" baseline="0" smtClean="0">
                          <a:solidFill>
                            <a:srgbClr val="000000"/>
                          </a:solidFill>
                          <a:latin typeface="Century - 44"/>
                        </a:rPr>
                        <a:t>1</a:t>
                      </a:r>
                      <a:endParaRPr lang="ru-RU" sz="4448" b="1" i="0" u="none" baseline="0">
                        <a:solidFill>
                          <a:srgbClr val="000000"/>
                        </a:solidFill>
                        <a:latin typeface="Century - 4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ru-RU" sz="4448" b="1" i="0" u="none" baseline="0" smtClean="0">
                          <a:solidFill>
                            <a:srgbClr val="FF0000"/>
                          </a:solidFill>
                          <a:latin typeface="Century - 44"/>
                        </a:rPr>
                        <a:t>А</a:t>
                      </a:r>
                      <a:endParaRPr lang="ru-RU" sz="4448" b="1" i="0" u="none" baseline="0">
                        <a:solidFill>
                          <a:srgbClr val="FF0000"/>
                        </a:solidFill>
                        <a:latin typeface="Century - 4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757301">
                <a:tc>
                  <a:txBody>
                    <a:bodyPr/>
                    <a:lstStyle/>
                    <a:p>
                      <a:r>
                        <a:rPr lang="ru-RU" sz="4448" b="1" i="0" u="none" baseline="0" smtClean="0">
                          <a:solidFill>
                            <a:srgbClr val="000000"/>
                          </a:solidFill>
                          <a:latin typeface="Century - 44"/>
                        </a:rPr>
                        <a:t>9 + 8 =</a:t>
                      </a:r>
                      <a:endParaRPr lang="ru-RU" sz="4448" b="1" i="0" u="none" baseline="0">
                        <a:solidFill>
                          <a:srgbClr val="000000"/>
                        </a:solidFill>
                        <a:latin typeface="Century - 4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ru-RU"/>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ru-RU" sz="4448" b="1" i="0" u="none" baseline="0" smtClean="0">
                          <a:solidFill>
                            <a:srgbClr val="000000"/>
                          </a:solidFill>
                          <a:latin typeface="Century - 44"/>
                        </a:rPr>
                        <a:t>17</a:t>
                      </a:r>
                      <a:endParaRPr lang="ru-RU" sz="4448" b="1" i="0" u="none" baseline="0">
                        <a:solidFill>
                          <a:srgbClr val="000000"/>
                        </a:solidFill>
                        <a:latin typeface="Century - 4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ru-RU" sz="4448" b="1" i="0" u="none" baseline="0" smtClean="0">
                          <a:solidFill>
                            <a:srgbClr val="FF0000"/>
                          </a:solidFill>
                          <a:latin typeface="Century - 44"/>
                        </a:rPr>
                        <a:t>С</a:t>
                      </a:r>
                      <a:endParaRPr lang="ru-RU" sz="4448" b="1" i="0" u="none" baseline="0">
                        <a:solidFill>
                          <a:srgbClr val="FF0000"/>
                        </a:solidFill>
                        <a:latin typeface="Century - 4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757301">
                <a:tc>
                  <a:txBody>
                    <a:bodyPr/>
                    <a:lstStyle/>
                    <a:p>
                      <a:r>
                        <a:rPr lang="ru-RU" sz="4448" b="1" i="0" u="none" baseline="0" smtClean="0">
                          <a:solidFill>
                            <a:srgbClr val="000000"/>
                          </a:solidFill>
                          <a:latin typeface="Century - 44"/>
                        </a:rPr>
                        <a:t>7 + 7 = </a:t>
                      </a:r>
                      <a:endParaRPr lang="ru-RU" sz="4448" b="1" i="0" u="none" baseline="0">
                        <a:solidFill>
                          <a:srgbClr val="000000"/>
                        </a:solidFill>
                        <a:latin typeface="Century - 4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ru-RU"/>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ru-RU" sz="4448" b="1" i="0" u="none" baseline="0" smtClean="0">
                          <a:solidFill>
                            <a:srgbClr val="000000"/>
                          </a:solidFill>
                          <a:latin typeface="Century - 44"/>
                        </a:rPr>
                        <a:t>14</a:t>
                      </a:r>
                      <a:endParaRPr lang="ru-RU" sz="4448" b="1" i="0" u="none" baseline="0">
                        <a:solidFill>
                          <a:srgbClr val="000000"/>
                        </a:solidFill>
                        <a:latin typeface="Century - 4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ru-RU" sz="4448" b="1" i="0" u="none" baseline="0" smtClean="0">
                          <a:solidFill>
                            <a:srgbClr val="FF0000"/>
                          </a:solidFill>
                          <a:latin typeface="Century - 44"/>
                        </a:rPr>
                        <a:t>О</a:t>
                      </a:r>
                      <a:endParaRPr lang="ru-RU" sz="4448" b="1" i="0" u="none" baseline="0">
                        <a:solidFill>
                          <a:srgbClr val="FF0000"/>
                        </a:solidFill>
                        <a:latin typeface="Century - 4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757301">
                <a:tc>
                  <a:txBody>
                    <a:bodyPr/>
                    <a:lstStyle/>
                    <a:p>
                      <a:r>
                        <a:rPr lang="ru-RU" sz="4448" b="1" i="0" u="none" baseline="0" smtClean="0">
                          <a:solidFill>
                            <a:srgbClr val="000000"/>
                          </a:solidFill>
                          <a:latin typeface="Century - 44"/>
                        </a:rPr>
                        <a:t>15 + 3 = </a:t>
                      </a:r>
                      <a:endParaRPr lang="ru-RU" sz="4448" b="1" i="0" u="none" baseline="0">
                        <a:solidFill>
                          <a:srgbClr val="000000"/>
                        </a:solidFill>
                        <a:latin typeface="Century - 4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ru-RU"/>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ru-RU" sz="4448" b="1" i="0" u="none" baseline="0" smtClean="0">
                          <a:solidFill>
                            <a:srgbClr val="000000"/>
                          </a:solidFill>
                          <a:latin typeface="Century - 44"/>
                        </a:rPr>
                        <a:t>18</a:t>
                      </a:r>
                      <a:endParaRPr lang="ru-RU" sz="4448" b="1" i="0" u="none" baseline="0">
                        <a:solidFill>
                          <a:srgbClr val="000000"/>
                        </a:solidFill>
                        <a:latin typeface="Century - 4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ru-RU" sz="4448" b="1" i="0" u="none" baseline="0" smtClean="0">
                          <a:solidFill>
                            <a:srgbClr val="FF0000"/>
                          </a:solidFill>
                          <a:latin typeface="Century - 44"/>
                        </a:rPr>
                        <a:t>Т</a:t>
                      </a:r>
                      <a:endParaRPr lang="ru-RU" sz="4448" b="1" i="0" u="none" baseline="0">
                        <a:solidFill>
                          <a:srgbClr val="FF0000"/>
                        </a:solidFill>
                        <a:latin typeface="Century - 4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757301">
                <a:tc>
                  <a:txBody>
                    <a:bodyPr/>
                    <a:lstStyle/>
                    <a:p>
                      <a:r>
                        <a:rPr lang="ru-RU" sz="4448" b="1" i="0" u="none" baseline="0" smtClean="0">
                          <a:solidFill>
                            <a:srgbClr val="000000"/>
                          </a:solidFill>
                          <a:latin typeface="Century - 44"/>
                        </a:rPr>
                        <a:t>1 + 0 =</a:t>
                      </a:r>
                      <a:endParaRPr lang="ru-RU" sz="4448" b="1" i="0" u="none" baseline="0">
                        <a:solidFill>
                          <a:srgbClr val="000000"/>
                        </a:solidFill>
                        <a:latin typeface="Century - 4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ru-RU"/>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ru-RU" sz="4448" b="1" i="0" u="none" baseline="0" smtClean="0">
                          <a:solidFill>
                            <a:srgbClr val="000000"/>
                          </a:solidFill>
                          <a:latin typeface="Century - 44"/>
                        </a:rPr>
                        <a:t>1</a:t>
                      </a:r>
                      <a:endParaRPr lang="ru-RU" sz="4448" b="1" i="0" u="none" baseline="0">
                        <a:solidFill>
                          <a:srgbClr val="000000"/>
                        </a:solidFill>
                        <a:latin typeface="Century - 4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ru-RU" sz="4448" b="1" i="0" u="none" baseline="0" smtClean="0">
                          <a:solidFill>
                            <a:srgbClr val="FF0000"/>
                          </a:solidFill>
                          <a:latin typeface="Century - 44"/>
                        </a:rPr>
                        <a:t>А</a:t>
                      </a:r>
                      <a:endParaRPr lang="ru-RU" sz="4448" b="1" i="0" u="none" baseline="0">
                        <a:solidFill>
                          <a:srgbClr val="FF0000"/>
                        </a:solidFill>
                        <a:latin typeface="Century - 44"/>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Рисунок 1" descr="hello_html_m123e5fcc(1).jpg"/>
          <p:cNvPicPr>
            <a:picLocks/>
          </p:cNvPicPr>
          <p:nvPr/>
        </p:nvPicPr>
        <p:blipFill>
          <a:blip r:embed="rId3" cstate="print"/>
          <a:stretch>
            <a:fillRect/>
          </a:stretch>
        </p:blipFill>
        <p:spPr>
          <a:xfrm>
            <a:off x="-88900" y="-76200"/>
            <a:ext cx="10160000" cy="8104505"/>
          </a:xfrm>
          <a:prstGeom prst="rect">
            <a:avLst/>
          </a:prstGeom>
          <a:solidFill>
            <a:scrgbClr r="0" g="0" b="0">
              <a:alpha val="0"/>
            </a:scrgbClr>
          </a:solidFill>
        </p:spPr>
      </p:pic>
      <p:grpSp>
        <p:nvGrpSpPr>
          <p:cNvPr id="5" name="Группа 4"/>
          <p:cNvGrpSpPr/>
          <p:nvPr/>
        </p:nvGrpSpPr>
        <p:grpSpPr>
          <a:xfrm>
            <a:off x="1158239" y="1676400"/>
            <a:ext cx="7442074" cy="4890871"/>
            <a:chOff x="1158239" y="1676400"/>
            <a:chExt cx="7442074" cy="4890871"/>
          </a:xfrm>
        </p:grpSpPr>
        <p:sp>
          <p:nvSpPr>
            <p:cNvPr id="3" name="TextBox 2"/>
            <p:cNvSpPr txBox="1"/>
            <p:nvPr/>
          </p:nvSpPr>
          <p:spPr>
            <a:xfrm>
              <a:off x="1231900" y="1676400"/>
              <a:ext cx="7368413" cy="2169825"/>
            </a:xfrm>
            <a:prstGeom prst="rect">
              <a:avLst/>
            </a:prstGeom>
            <a:noFill/>
          </p:spPr>
          <p:txBody>
            <a:bodyPr vert="horz" rtlCol="0">
              <a:spAutoFit/>
            </a:bodyPr>
            <a:lstStyle/>
            <a:p>
              <a:pPr algn="ctr"/>
              <a:r>
                <a:rPr lang="ru-RU" sz="1500" b="1" smtClean="0">
                  <a:solidFill>
                    <a:srgbClr val="FF0000"/>
                  </a:solidFill>
                  <a:latin typeface="Times New Roman - 26"/>
                </a:rPr>
                <a:t>Дорогие ребята. </a:t>
              </a:r>
            </a:p>
            <a:p>
              <a:pPr algn="ctr"/>
              <a:r>
                <a:rPr lang="ru-RU" sz="1500" b="1" smtClean="0">
                  <a:solidFill>
                    <a:srgbClr val="FF0000"/>
                  </a:solidFill>
                  <a:latin typeface="Times New Roman - 26"/>
                </a:rPr>
                <a:t>Я с далёкой планеты Математике. Я прислал вам подарок. Прежде чем открыть коробку, вы должны собрать все ключи, которые я оставил на разных планетах. Но сначала на каждой планете вас ждут испытания интересные задания. После каждого выполненного задания вы будите получать золотой ключик.  На нем будет написана буква. Когда вы сложите все буквы у вас получится слово . Это и будет ключ к коробке. По пути Вы должны будете показать свои знания, умения, сообразительность. Желаю удачи. Робот Вертер</a:t>
              </a:r>
              <a:endParaRPr lang="ru-RU" sz="1500" b="1">
                <a:solidFill>
                  <a:srgbClr val="FF0000"/>
                </a:solidFill>
                <a:latin typeface="Times New Roman - 26"/>
              </a:endParaRPr>
            </a:p>
          </p:txBody>
        </p:sp>
        <p:pic>
          <p:nvPicPr>
            <p:cNvPr id="4" name="_storage_free_60745caadef92998089395_pitch.mp3">
              <a:hlinkClick r:id="" action="ppaction://media"/>
            </p:cNvPr>
            <p:cNvPicPr>
              <a:picLocks noRot="1" noChangeAspect="1"/>
            </p:cNvPicPr>
            <p:nvPr>
              <a:audioFile r:link="rId1"/>
            </p:nvPr>
          </p:nvPicPr>
          <p:blipFill>
            <a:blip r:embed="rId4" cstate="print"/>
            <a:stretch>
              <a:fillRect/>
            </a:stretch>
          </p:blipFill>
          <p:spPr>
            <a:xfrm>
              <a:off x="1158239" y="6430111"/>
              <a:ext cx="137160" cy="137160"/>
            </a:xfrm>
            <a:prstGeom prst="rect">
              <a:avLst/>
            </a:prstGeom>
          </p:spPr>
        </p:pic>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B6C1"/>
            </a:gs>
            <a:gs pos="100000">
              <a:srgbClr val="00BFFF"/>
            </a:gs>
          </a:gsLst>
          <a:lin ang="8100000" scaled="1"/>
          <a:tileRect/>
        </a:gradFill>
        <a:effectLst/>
      </p:bgPr>
    </p:bg>
    <p:spTree>
      <p:nvGrpSpPr>
        <p:cNvPr id="1" name=""/>
        <p:cNvGrpSpPr/>
        <p:nvPr/>
      </p:nvGrpSpPr>
      <p:grpSpPr>
        <a:xfrm>
          <a:off x="0" y="0"/>
          <a:ext cx="0" cy="0"/>
          <a:chOff x="0" y="0"/>
          <a:chExt cx="0" cy="0"/>
        </a:xfrm>
      </p:grpSpPr>
      <p:pic>
        <p:nvPicPr>
          <p:cNvPr id="2" name="Рисунок 1" descr="temp(6).png"/>
          <p:cNvPicPr>
            <a:picLocks/>
          </p:cNvPicPr>
          <p:nvPr/>
        </p:nvPicPr>
        <p:blipFill>
          <a:blip r:embed="rId3" cstate="print"/>
          <a:stretch>
            <a:fillRect/>
          </a:stretch>
        </p:blipFill>
        <p:spPr>
          <a:xfrm>
            <a:off x="2133600" y="0"/>
            <a:ext cx="5259323" cy="6300723"/>
          </a:xfrm>
          <a:prstGeom prst="rect">
            <a:avLst/>
          </a:prstGeom>
          <a:solidFill>
            <a:scrgbClr r="0" g="0" b="0">
              <a:alpha val="0"/>
            </a:scrgbClr>
          </a:solidFill>
        </p:spPr>
      </p:pic>
      <p:grpSp>
        <p:nvGrpSpPr>
          <p:cNvPr id="7" name="Группа 6"/>
          <p:cNvGrpSpPr/>
          <p:nvPr/>
        </p:nvGrpSpPr>
        <p:grpSpPr>
          <a:xfrm>
            <a:off x="6389698" y="835071"/>
            <a:ext cx="3672130" cy="3003837"/>
            <a:chOff x="6389698" y="835071"/>
            <a:chExt cx="3672130" cy="3003837"/>
          </a:xfrm>
        </p:grpSpPr>
        <p:grpSp>
          <p:nvGrpSpPr>
            <p:cNvPr id="5" name="Группа 4"/>
            <p:cNvGrpSpPr/>
            <p:nvPr/>
          </p:nvGrpSpPr>
          <p:grpSpPr>
            <a:xfrm>
              <a:off x="6463654" y="835071"/>
              <a:ext cx="3598174" cy="2911376"/>
              <a:chOff x="6463654" y="835071"/>
              <a:chExt cx="3598174" cy="2911376"/>
            </a:xfrm>
          </p:grpSpPr>
          <p:sp>
            <p:nvSpPr>
              <p:cNvPr id="3" name="Полилиния 2"/>
              <p:cNvSpPr/>
              <p:nvPr/>
            </p:nvSpPr>
            <p:spPr>
              <a:xfrm rot="180600">
                <a:off x="6463654" y="835071"/>
                <a:ext cx="3598174" cy="2911376"/>
              </a:xfrm>
              <a:custGeom>
                <a:avLst/>
                <a:gdLst/>
                <a:ahLst/>
                <a:cxnLst/>
                <a:rect l="0" t="0" r="0" b="0"/>
                <a:pathLst>
                  <a:path w="3598174" h="2911376">
                    <a:moveTo>
                      <a:pt x="132589" y="561097"/>
                    </a:moveTo>
                    <a:lnTo>
                      <a:pt x="245958" y="443486"/>
                    </a:lnTo>
                    <a:lnTo>
                      <a:pt x="412065" y="332517"/>
                    </a:lnTo>
                    <a:lnTo>
                      <a:pt x="641757" y="218813"/>
                    </a:lnTo>
                    <a:lnTo>
                      <a:pt x="918767" y="130116"/>
                    </a:lnTo>
                    <a:lnTo>
                      <a:pt x="1173103" y="74241"/>
                    </a:lnTo>
                    <a:lnTo>
                      <a:pt x="1483137" y="26180"/>
                    </a:lnTo>
                    <a:lnTo>
                      <a:pt x="1803029" y="1954"/>
                    </a:lnTo>
                    <a:lnTo>
                      <a:pt x="2059338" y="0"/>
                    </a:lnTo>
                    <a:lnTo>
                      <a:pt x="2389089" y="14067"/>
                    </a:lnTo>
                    <a:lnTo>
                      <a:pt x="2630117" y="54313"/>
                    </a:lnTo>
                    <a:lnTo>
                      <a:pt x="2908605" y="127771"/>
                    </a:lnTo>
                    <a:lnTo>
                      <a:pt x="3186601" y="262576"/>
                    </a:lnTo>
                    <a:lnTo>
                      <a:pt x="3316728" y="356352"/>
                    </a:lnTo>
                    <a:lnTo>
                      <a:pt x="3420236" y="454427"/>
                    </a:lnTo>
                    <a:lnTo>
                      <a:pt x="3502550" y="568912"/>
                    </a:lnTo>
                    <a:lnTo>
                      <a:pt x="3564655" y="700200"/>
                    </a:lnTo>
                    <a:lnTo>
                      <a:pt x="3598173" y="882673"/>
                    </a:lnTo>
                    <a:lnTo>
                      <a:pt x="3589301" y="1032326"/>
                    </a:lnTo>
                    <a:lnTo>
                      <a:pt x="3540504" y="1212063"/>
                    </a:lnTo>
                    <a:lnTo>
                      <a:pt x="3460161" y="1342570"/>
                    </a:lnTo>
                    <a:lnTo>
                      <a:pt x="3360595" y="1454712"/>
                    </a:lnTo>
                    <a:lnTo>
                      <a:pt x="3248708" y="1544190"/>
                    </a:lnTo>
                    <a:lnTo>
                      <a:pt x="3093937" y="1643045"/>
                    </a:lnTo>
                    <a:lnTo>
                      <a:pt x="2902198" y="1710252"/>
                    </a:lnTo>
                    <a:lnTo>
                      <a:pt x="2703560" y="1750108"/>
                    </a:lnTo>
                    <a:lnTo>
                      <a:pt x="2487176" y="1765346"/>
                    </a:lnTo>
                    <a:lnTo>
                      <a:pt x="2493583" y="1926329"/>
                    </a:lnTo>
                    <a:lnTo>
                      <a:pt x="2450701" y="2090047"/>
                    </a:lnTo>
                    <a:lnTo>
                      <a:pt x="2376273" y="2270567"/>
                    </a:lnTo>
                    <a:lnTo>
                      <a:pt x="2272764" y="2424518"/>
                    </a:lnTo>
                    <a:lnTo>
                      <a:pt x="2113557" y="2611681"/>
                    </a:lnTo>
                    <a:lnTo>
                      <a:pt x="1990332" y="2718741"/>
                    </a:lnTo>
                    <a:lnTo>
                      <a:pt x="1839505" y="2821115"/>
                    </a:lnTo>
                    <a:lnTo>
                      <a:pt x="1663539" y="2911375"/>
                    </a:lnTo>
                    <a:lnTo>
                      <a:pt x="1826690" y="2708192"/>
                    </a:lnTo>
                    <a:lnTo>
                      <a:pt x="2008569" y="2442882"/>
                    </a:lnTo>
                    <a:lnTo>
                      <a:pt x="2076590" y="2293231"/>
                    </a:lnTo>
                    <a:lnTo>
                      <a:pt x="2117993" y="2135372"/>
                    </a:lnTo>
                    <a:lnTo>
                      <a:pt x="2122922" y="2005648"/>
                    </a:lnTo>
                    <a:lnTo>
                      <a:pt x="2096798" y="1891162"/>
                    </a:lnTo>
                    <a:lnTo>
                      <a:pt x="2041101" y="1766127"/>
                    </a:lnTo>
                    <a:lnTo>
                      <a:pt x="1669946" y="1752452"/>
                    </a:lnTo>
                    <a:lnTo>
                      <a:pt x="1380121" y="1725882"/>
                    </a:lnTo>
                    <a:lnTo>
                      <a:pt x="1103111" y="1682902"/>
                    </a:lnTo>
                    <a:lnTo>
                      <a:pt x="908415" y="1637184"/>
                    </a:lnTo>
                    <a:lnTo>
                      <a:pt x="694496" y="1568416"/>
                    </a:lnTo>
                    <a:lnTo>
                      <a:pt x="529867" y="1509023"/>
                    </a:lnTo>
                    <a:lnTo>
                      <a:pt x="347986" y="1408213"/>
                    </a:lnTo>
                    <a:lnTo>
                      <a:pt x="159700" y="1255045"/>
                    </a:lnTo>
                    <a:lnTo>
                      <a:pt x="88229" y="1183149"/>
                    </a:lnTo>
                    <a:lnTo>
                      <a:pt x="35981" y="1103049"/>
                    </a:lnTo>
                    <a:lnTo>
                      <a:pt x="0" y="1002239"/>
                    </a:lnTo>
                    <a:lnTo>
                      <a:pt x="3451" y="875249"/>
                    </a:lnTo>
                    <a:lnTo>
                      <a:pt x="12322" y="777957"/>
                    </a:lnTo>
                    <a:lnTo>
                      <a:pt x="64077" y="661127"/>
                    </a:lnTo>
                    <a:close/>
                  </a:path>
                </a:pathLst>
              </a:custGeom>
              <a:solidFill>
                <a:srgbClr val="FFFF00"/>
              </a:solidFill>
              <a:ln w="3810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6934200" y="1358900"/>
                <a:ext cx="2908300" cy="415498"/>
              </a:xfrm>
              <a:prstGeom prst="rect">
                <a:avLst/>
              </a:prstGeom>
              <a:noFill/>
            </p:spPr>
            <p:txBody>
              <a:bodyPr vert="horz" rtlCol="0">
                <a:spAutoFit/>
              </a:bodyPr>
              <a:lstStyle/>
              <a:p>
                <a:r>
                  <a:rPr lang="ru-RU" sz="2100" b="1" smtClean="0">
                    <a:solidFill>
                      <a:srgbClr val="FF0000"/>
                    </a:solidFill>
                    <a:latin typeface="Constantia - 36"/>
                  </a:rPr>
                  <a:t>СПАСИБО</a:t>
                </a:r>
                <a:endParaRPr lang="ru-RU" sz="2100" b="1">
                  <a:solidFill>
                    <a:srgbClr val="FF0000"/>
                  </a:solidFill>
                  <a:latin typeface="Constantia - 36"/>
                </a:endParaRPr>
              </a:p>
            </p:txBody>
          </p:sp>
        </p:grpSp>
        <p:pic>
          <p:nvPicPr>
            <p:cNvPr id="6" name="_storage_free_6076deaa8ecf6581586302_pitch.mp3">
              <a:hlinkClick r:id="" action="ppaction://media"/>
            </p:cNvPr>
            <p:cNvPicPr>
              <a:picLocks noRot="1" noChangeAspect="1"/>
            </p:cNvPicPr>
            <p:nvPr>
              <a:audioFile r:link="rId1"/>
            </p:nvPr>
          </p:nvPicPr>
          <p:blipFill>
            <a:blip r:embed="rId4" cstate="print"/>
            <a:stretch>
              <a:fillRect/>
            </a:stretch>
          </p:blipFill>
          <p:spPr>
            <a:xfrm>
              <a:off x="6389698" y="3701748"/>
              <a:ext cx="137160" cy="137160"/>
            </a:xfrm>
            <a:prstGeom prst="rect">
              <a:avLst/>
            </a:prstGeom>
          </p:spPr>
        </p:pic>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6" name="Группа 5"/>
          <p:cNvGrpSpPr/>
          <p:nvPr/>
        </p:nvGrpSpPr>
        <p:grpSpPr>
          <a:xfrm>
            <a:off x="773430" y="1489455"/>
            <a:ext cx="8423020" cy="8434451"/>
            <a:chOff x="773430" y="1489455"/>
            <a:chExt cx="8423020" cy="8434451"/>
          </a:xfrm>
        </p:grpSpPr>
        <p:pic>
          <p:nvPicPr>
            <p:cNvPr id="2" name="Рисунок 1" descr="f16469a85e41517680be905df828226d.jpg"/>
            <p:cNvPicPr>
              <a:picLocks/>
            </p:cNvPicPr>
            <p:nvPr/>
          </p:nvPicPr>
          <p:blipFill>
            <a:blip r:embed="rId2" cstate="print"/>
            <a:stretch>
              <a:fillRect/>
            </a:stretch>
          </p:blipFill>
          <p:spPr>
            <a:xfrm rot="2409600">
              <a:off x="773430" y="1489455"/>
              <a:ext cx="8423020" cy="8434451"/>
            </a:xfrm>
            <a:prstGeom prst="rect">
              <a:avLst/>
            </a:prstGeom>
            <a:solidFill>
              <a:scrgbClr r="0" g="0" b="0">
                <a:alpha val="0"/>
              </a:scrgbClr>
            </a:solidFill>
          </p:spPr>
        </p:pic>
        <p:grpSp>
          <p:nvGrpSpPr>
            <p:cNvPr id="5" name="Группа 4"/>
            <p:cNvGrpSpPr/>
            <p:nvPr/>
          </p:nvGrpSpPr>
          <p:grpSpPr>
            <a:xfrm>
              <a:off x="3378200" y="1905000"/>
              <a:ext cx="2679701" cy="1485901"/>
              <a:chOff x="3378200" y="1905000"/>
              <a:chExt cx="2679701" cy="1485901"/>
            </a:xfrm>
          </p:grpSpPr>
          <p:sp>
            <p:nvSpPr>
              <p:cNvPr id="3" name="Полилиния 2"/>
              <p:cNvSpPr/>
              <p:nvPr/>
            </p:nvSpPr>
            <p:spPr>
              <a:xfrm>
                <a:off x="3378200" y="1905000"/>
                <a:ext cx="2679701" cy="1485901"/>
              </a:xfrm>
              <a:custGeom>
                <a:avLst/>
                <a:gdLst/>
                <a:ahLst/>
                <a:cxnLst/>
                <a:rect l="0" t="0" r="0" b="0"/>
                <a:pathLst>
                  <a:path w="2679701" h="1485901">
                    <a:moveTo>
                      <a:pt x="446616" y="0"/>
                    </a:moveTo>
                    <a:lnTo>
                      <a:pt x="2277555" y="0"/>
                    </a:lnTo>
                    <a:lnTo>
                      <a:pt x="2322407" y="5058"/>
                    </a:lnTo>
                    <a:lnTo>
                      <a:pt x="2402607" y="17283"/>
                    </a:lnTo>
                    <a:lnTo>
                      <a:pt x="2478627" y="42153"/>
                    </a:lnTo>
                    <a:lnTo>
                      <a:pt x="2514356" y="54377"/>
                    </a:lnTo>
                    <a:lnTo>
                      <a:pt x="2577072" y="89154"/>
                    </a:lnTo>
                    <a:lnTo>
                      <a:pt x="2621544" y="128777"/>
                    </a:lnTo>
                    <a:lnTo>
                      <a:pt x="2643970" y="151118"/>
                    </a:lnTo>
                    <a:lnTo>
                      <a:pt x="2666396" y="195590"/>
                    </a:lnTo>
                    <a:lnTo>
                      <a:pt x="2675139" y="220460"/>
                    </a:lnTo>
                    <a:lnTo>
                      <a:pt x="2675139" y="232685"/>
                    </a:lnTo>
                    <a:lnTo>
                      <a:pt x="2679700" y="247650"/>
                    </a:lnTo>
                    <a:lnTo>
                      <a:pt x="2679700" y="1238250"/>
                    </a:lnTo>
                    <a:lnTo>
                      <a:pt x="2675139" y="1250685"/>
                    </a:lnTo>
                    <a:lnTo>
                      <a:pt x="2675139" y="1263120"/>
                    </a:lnTo>
                    <a:lnTo>
                      <a:pt x="2666396" y="1287779"/>
                    </a:lnTo>
                    <a:lnTo>
                      <a:pt x="2643970" y="1332251"/>
                    </a:lnTo>
                    <a:lnTo>
                      <a:pt x="2599499" y="1374405"/>
                    </a:lnTo>
                    <a:lnTo>
                      <a:pt x="2577072" y="1394217"/>
                    </a:lnTo>
                    <a:lnTo>
                      <a:pt x="2514356" y="1428993"/>
                    </a:lnTo>
                    <a:lnTo>
                      <a:pt x="2442898" y="1453651"/>
                    </a:lnTo>
                    <a:lnTo>
                      <a:pt x="2402607" y="1466088"/>
                    </a:lnTo>
                    <a:lnTo>
                      <a:pt x="2322407" y="1478522"/>
                    </a:lnTo>
                    <a:lnTo>
                      <a:pt x="2277555" y="1483371"/>
                    </a:lnTo>
                    <a:lnTo>
                      <a:pt x="2255508" y="1483371"/>
                    </a:lnTo>
                    <a:lnTo>
                      <a:pt x="2233083" y="1485900"/>
                    </a:lnTo>
                    <a:lnTo>
                      <a:pt x="446616" y="1485900"/>
                    </a:lnTo>
                    <a:lnTo>
                      <a:pt x="419629" y="1483371"/>
                    </a:lnTo>
                    <a:lnTo>
                      <a:pt x="397583" y="1483371"/>
                    </a:lnTo>
                    <a:lnTo>
                      <a:pt x="352732" y="1478522"/>
                    </a:lnTo>
                    <a:lnTo>
                      <a:pt x="272530" y="1466088"/>
                    </a:lnTo>
                    <a:lnTo>
                      <a:pt x="196510" y="1441217"/>
                    </a:lnTo>
                    <a:lnTo>
                      <a:pt x="160782" y="1428993"/>
                    </a:lnTo>
                    <a:lnTo>
                      <a:pt x="98445" y="1394217"/>
                    </a:lnTo>
                    <a:lnTo>
                      <a:pt x="53594" y="1354593"/>
                    </a:lnTo>
                    <a:lnTo>
                      <a:pt x="31168" y="1332251"/>
                    </a:lnTo>
                    <a:lnTo>
                      <a:pt x="9122" y="1287779"/>
                    </a:lnTo>
                    <a:lnTo>
                      <a:pt x="0" y="1263120"/>
                    </a:lnTo>
                    <a:lnTo>
                      <a:pt x="0" y="220460"/>
                    </a:lnTo>
                    <a:lnTo>
                      <a:pt x="9122" y="195590"/>
                    </a:lnTo>
                    <a:lnTo>
                      <a:pt x="31168" y="151118"/>
                    </a:lnTo>
                    <a:lnTo>
                      <a:pt x="76019" y="108966"/>
                    </a:lnTo>
                    <a:lnTo>
                      <a:pt x="98445" y="89154"/>
                    </a:lnTo>
                    <a:lnTo>
                      <a:pt x="160782" y="54377"/>
                    </a:lnTo>
                    <a:lnTo>
                      <a:pt x="232241" y="29717"/>
                    </a:lnTo>
                    <a:lnTo>
                      <a:pt x="272530" y="17283"/>
                    </a:lnTo>
                    <a:lnTo>
                      <a:pt x="352732" y="5058"/>
                    </a:lnTo>
                    <a:lnTo>
                      <a:pt x="397583" y="0"/>
                    </a:lnTo>
                    <a:close/>
                  </a:path>
                </a:pathLst>
              </a:custGeom>
              <a:solidFill>
                <a:srgbClr val="00FF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4102100" y="2209800"/>
                <a:ext cx="1066800" cy="523220"/>
              </a:xfrm>
              <a:prstGeom prst="rect">
                <a:avLst/>
              </a:prstGeom>
              <a:noFill/>
            </p:spPr>
            <p:txBody>
              <a:bodyPr vert="horz" rtlCol="0">
                <a:spAutoFit/>
              </a:bodyPr>
              <a:lstStyle/>
              <a:p>
                <a:pPr algn="ctr"/>
                <a:r>
                  <a:rPr lang="ru-RU" sz="2800" b="1" smtClean="0">
                    <a:solidFill>
                      <a:srgbClr val="000000"/>
                    </a:solidFill>
                    <a:latin typeface="Arial Black - 48"/>
                  </a:rPr>
                  <a:t>О</a:t>
                </a:r>
                <a:endParaRPr lang="ru-RU" sz="2800" b="1">
                  <a:solidFill>
                    <a:srgbClr val="000000"/>
                  </a:solidFill>
                  <a:latin typeface="Arial Black - 48"/>
                </a:endParaRPr>
              </a:p>
            </p:txBody>
          </p:sp>
        </p:gr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Рисунок 1" descr="zvezdnoe_nebo_zvezdy_nebo_noch_115948_2048x1152.jpg"/>
          <p:cNvPicPr>
            <a:picLocks/>
          </p:cNvPicPr>
          <p:nvPr/>
        </p:nvPicPr>
        <p:blipFill>
          <a:blip r:embed="rId3" cstate="print"/>
          <a:stretch>
            <a:fillRect/>
          </a:stretch>
        </p:blipFill>
        <p:spPr>
          <a:xfrm>
            <a:off x="-88900" y="-12700"/>
            <a:ext cx="10300716" cy="5795264"/>
          </a:xfrm>
          <a:prstGeom prst="rect">
            <a:avLst/>
          </a:prstGeom>
          <a:solidFill>
            <a:scrgbClr r="0" g="0" b="0">
              <a:alpha val="0"/>
            </a:scrgbClr>
          </a:solidFill>
        </p:spPr>
      </p:pic>
      <p:pic>
        <p:nvPicPr>
          <p:cNvPr id="3" name="Рисунок 2" descr="temp.png"/>
          <p:cNvPicPr>
            <a:picLocks/>
          </p:cNvPicPr>
          <p:nvPr/>
        </p:nvPicPr>
        <p:blipFill>
          <a:blip r:embed="rId4" cstate="print"/>
          <a:stretch>
            <a:fillRect/>
          </a:stretch>
        </p:blipFill>
        <p:spPr>
          <a:xfrm>
            <a:off x="241300" y="4318000"/>
            <a:ext cx="1201927" cy="1185164"/>
          </a:xfrm>
          <a:prstGeom prst="rect">
            <a:avLst/>
          </a:prstGeom>
          <a:solidFill>
            <a:scrgbClr r="0" g="0" b="0">
              <a:alpha val="0"/>
            </a:scrgbClr>
          </a:solidFill>
        </p:spPr>
      </p:pic>
      <p:grpSp>
        <p:nvGrpSpPr>
          <p:cNvPr id="6" name="Группа 5"/>
          <p:cNvGrpSpPr/>
          <p:nvPr/>
        </p:nvGrpSpPr>
        <p:grpSpPr>
          <a:xfrm>
            <a:off x="16021" y="5379408"/>
            <a:ext cx="2068306" cy="440066"/>
            <a:chOff x="16021" y="5379408"/>
            <a:chExt cx="2068306" cy="440066"/>
          </a:xfrm>
        </p:grpSpPr>
        <p:sp>
          <p:nvSpPr>
            <p:cNvPr id="4" name="Полилиния 3"/>
            <p:cNvSpPr/>
            <p:nvPr/>
          </p:nvSpPr>
          <p:spPr>
            <a:xfrm>
              <a:off x="16021" y="5379408"/>
              <a:ext cx="2068306" cy="440066"/>
            </a:xfrm>
            <a:custGeom>
              <a:avLst/>
              <a:gdLst/>
              <a:ahLst/>
              <a:cxnLst/>
              <a:rect l="0" t="0" r="0" b="0"/>
              <a:pathLst>
                <a:path w="2068306" h="440066">
                  <a:moveTo>
                    <a:pt x="2189" y="175367"/>
                  </a:moveTo>
                  <a:lnTo>
                    <a:pt x="0" y="167315"/>
                  </a:lnTo>
                  <a:lnTo>
                    <a:pt x="1367" y="154255"/>
                  </a:lnTo>
                  <a:lnTo>
                    <a:pt x="8209" y="143351"/>
                  </a:lnTo>
                  <a:lnTo>
                    <a:pt x="14227" y="136756"/>
                  </a:lnTo>
                  <a:lnTo>
                    <a:pt x="24626" y="128007"/>
                  </a:lnTo>
                  <a:lnTo>
                    <a:pt x="43779" y="116721"/>
                  </a:lnTo>
                  <a:lnTo>
                    <a:pt x="63206" y="107529"/>
                  </a:lnTo>
                  <a:lnTo>
                    <a:pt x="91663" y="96243"/>
                  </a:lnTo>
                  <a:lnTo>
                    <a:pt x="126140" y="85592"/>
                  </a:lnTo>
                  <a:lnTo>
                    <a:pt x="162257" y="75638"/>
                  </a:lnTo>
                  <a:lnTo>
                    <a:pt x="210689" y="64670"/>
                  </a:lnTo>
                  <a:lnTo>
                    <a:pt x="255836" y="55983"/>
                  </a:lnTo>
                  <a:lnTo>
                    <a:pt x="319043" y="45522"/>
                  </a:lnTo>
                  <a:lnTo>
                    <a:pt x="382797" y="36583"/>
                  </a:lnTo>
                  <a:lnTo>
                    <a:pt x="443814" y="29228"/>
                  </a:lnTo>
                  <a:lnTo>
                    <a:pt x="536025" y="19909"/>
                  </a:lnTo>
                  <a:lnTo>
                    <a:pt x="636991" y="12364"/>
                  </a:lnTo>
                  <a:lnTo>
                    <a:pt x="713331" y="7926"/>
                  </a:lnTo>
                  <a:lnTo>
                    <a:pt x="772707" y="5136"/>
                  </a:lnTo>
                  <a:lnTo>
                    <a:pt x="847133" y="2473"/>
                  </a:lnTo>
                  <a:lnTo>
                    <a:pt x="939890" y="445"/>
                  </a:lnTo>
                  <a:lnTo>
                    <a:pt x="991878" y="0"/>
                  </a:lnTo>
                  <a:lnTo>
                    <a:pt x="1084088" y="0"/>
                  </a:lnTo>
                  <a:lnTo>
                    <a:pt x="1147022" y="825"/>
                  </a:lnTo>
                  <a:lnTo>
                    <a:pt x="1232118" y="2918"/>
                  </a:lnTo>
                  <a:lnTo>
                    <a:pt x="1308185" y="5643"/>
                  </a:lnTo>
                  <a:lnTo>
                    <a:pt x="1402858" y="10525"/>
                  </a:lnTo>
                  <a:lnTo>
                    <a:pt x="1475093" y="15597"/>
                  </a:lnTo>
                  <a:lnTo>
                    <a:pt x="1529819" y="19909"/>
                  </a:lnTo>
                  <a:lnTo>
                    <a:pt x="1596856" y="26312"/>
                  </a:lnTo>
                  <a:lnTo>
                    <a:pt x="1660610" y="33413"/>
                  </a:lnTo>
                  <a:lnTo>
                    <a:pt x="1702200" y="38865"/>
                  </a:lnTo>
                  <a:lnTo>
                    <a:pt x="1756377" y="46473"/>
                  </a:lnTo>
                  <a:lnTo>
                    <a:pt x="1812743" y="56110"/>
                  </a:lnTo>
                  <a:lnTo>
                    <a:pt x="1849955" y="63085"/>
                  </a:lnTo>
                  <a:lnTo>
                    <a:pt x="1883063" y="70439"/>
                  </a:lnTo>
                  <a:lnTo>
                    <a:pt x="1910699" y="77034"/>
                  </a:lnTo>
                  <a:lnTo>
                    <a:pt x="1942166" y="85465"/>
                  </a:lnTo>
                  <a:lnTo>
                    <a:pt x="1960224" y="91108"/>
                  </a:lnTo>
                  <a:lnTo>
                    <a:pt x="1985671" y="99666"/>
                  </a:lnTo>
                  <a:lnTo>
                    <a:pt x="2001815" y="106197"/>
                  </a:lnTo>
                  <a:lnTo>
                    <a:pt x="2020968" y="114947"/>
                  </a:lnTo>
                  <a:lnTo>
                    <a:pt x="2034103" y="122047"/>
                  </a:lnTo>
                  <a:lnTo>
                    <a:pt x="2045868" y="130099"/>
                  </a:lnTo>
                  <a:lnTo>
                    <a:pt x="2055719" y="138278"/>
                  </a:lnTo>
                  <a:lnTo>
                    <a:pt x="2061190" y="144111"/>
                  </a:lnTo>
                  <a:lnTo>
                    <a:pt x="2066116" y="152987"/>
                  </a:lnTo>
                  <a:lnTo>
                    <a:pt x="2068032" y="158503"/>
                  </a:lnTo>
                  <a:lnTo>
                    <a:pt x="2068305" y="169470"/>
                  </a:lnTo>
                  <a:lnTo>
                    <a:pt x="2066664" y="175685"/>
                  </a:lnTo>
                  <a:lnTo>
                    <a:pt x="2061190" y="184560"/>
                  </a:lnTo>
                  <a:lnTo>
                    <a:pt x="2053530" y="192930"/>
                  </a:lnTo>
                  <a:lnTo>
                    <a:pt x="2036565" y="205230"/>
                  </a:lnTo>
                  <a:lnTo>
                    <a:pt x="2014128" y="217465"/>
                  </a:lnTo>
                  <a:lnTo>
                    <a:pt x="1985124" y="229449"/>
                  </a:lnTo>
                  <a:lnTo>
                    <a:pt x="1943534" y="243143"/>
                  </a:lnTo>
                  <a:lnTo>
                    <a:pt x="1910152" y="252273"/>
                  </a:lnTo>
                  <a:lnTo>
                    <a:pt x="1870203" y="261465"/>
                  </a:lnTo>
                  <a:lnTo>
                    <a:pt x="1822046" y="271166"/>
                  </a:lnTo>
                  <a:lnTo>
                    <a:pt x="1767321" y="280675"/>
                  </a:lnTo>
                  <a:lnTo>
                    <a:pt x="1719437" y="287777"/>
                  </a:lnTo>
                  <a:lnTo>
                    <a:pt x="1670460" y="294308"/>
                  </a:lnTo>
                  <a:lnTo>
                    <a:pt x="1614366" y="300838"/>
                  </a:lnTo>
                  <a:lnTo>
                    <a:pt x="1571409" y="305276"/>
                  </a:lnTo>
                  <a:lnTo>
                    <a:pt x="1524072" y="309523"/>
                  </a:lnTo>
                  <a:lnTo>
                    <a:pt x="1465790" y="314215"/>
                  </a:lnTo>
                  <a:lnTo>
                    <a:pt x="1419001" y="317385"/>
                  </a:lnTo>
                  <a:lnTo>
                    <a:pt x="1358531" y="320682"/>
                  </a:lnTo>
                  <a:lnTo>
                    <a:pt x="1310647" y="322775"/>
                  </a:lnTo>
                  <a:lnTo>
                    <a:pt x="1337735" y="321823"/>
                  </a:lnTo>
                  <a:lnTo>
                    <a:pt x="1376589" y="321126"/>
                  </a:lnTo>
                  <a:lnTo>
                    <a:pt x="1417633" y="320936"/>
                  </a:lnTo>
                  <a:lnTo>
                    <a:pt x="1452656" y="321126"/>
                  </a:lnTo>
                  <a:lnTo>
                    <a:pt x="1492332" y="321823"/>
                  </a:lnTo>
                  <a:lnTo>
                    <a:pt x="1550614" y="324169"/>
                  </a:lnTo>
                  <a:lnTo>
                    <a:pt x="1596856" y="326769"/>
                  </a:lnTo>
                  <a:lnTo>
                    <a:pt x="1658693" y="332411"/>
                  </a:lnTo>
                  <a:lnTo>
                    <a:pt x="1692622" y="337357"/>
                  </a:lnTo>
                  <a:lnTo>
                    <a:pt x="1715607" y="343063"/>
                  </a:lnTo>
                  <a:lnTo>
                    <a:pt x="1722174" y="345915"/>
                  </a:lnTo>
                  <a:lnTo>
                    <a:pt x="1724637" y="347881"/>
                  </a:lnTo>
                  <a:lnTo>
                    <a:pt x="1726005" y="350797"/>
                  </a:lnTo>
                  <a:lnTo>
                    <a:pt x="1720532" y="355996"/>
                  </a:lnTo>
                  <a:lnTo>
                    <a:pt x="1704935" y="361385"/>
                  </a:lnTo>
                  <a:lnTo>
                    <a:pt x="1692622" y="363794"/>
                  </a:lnTo>
                  <a:lnTo>
                    <a:pt x="1661430" y="368486"/>
                  </a:lnTo>
                  <a:lnTo>
                    <a:pt x="1617103" y="372861"/>
                  </a:lnTo>
                  <a:lnTo>
                    <a:pt x="1569766" y="376094"/>
                  </a:lnTo>
                  <a:lnTo>
                    <a:pt x="1524072" y="378249"/>
                  </a:lnTo>
                  <a:lnTo>
                    <a:pt x="1488775" y="378885"/>
                  </a:lnTo>
                  <a:lnTo>
                    <a:pt x="1415991" y="379455"/>
                  </a:lnTo>
                  <a:lnTo>
                    <a:pt x="1470990" y="379835"/>
                  </a:lnTo>
                  <a:lnTo>
                    <a:pt x="1532007" y="381421"/>
                  </a:lnTo>
                  <a:lnTo>
                    <a:pt x="1589468" y="385415"/>
                  </a:lnTo>
                  <a:lnTo>
                    <a:pt x="1618471" y="389282"/>
                  </a:lnTo>
                  <a:lnTo>
                    <a:pt x="1623396" y="390740"/>
                  </a:lnTo>
                  <a:lnTo>
                    <a:pt x="1628048" y="392706"/>
                  </a:lnTo>
                  <a:lnTo>
                    <a:pt x="1629416" y="393783"/>
                  </a:lnTo>
                  <a:lnTo>
                    <a:pt x="1629416" y="394988"/>
                  </a:lnTo>
                  <a:lnTo>
                    <a:pt x="1625859" y="397714"/>
                  </a:lnTo>
                  <a:lnTo>
                    <a:pt x="1617924" y="399679"/>
                  </a:lnTo>
                  <a:lnTo>
                    <a:pt x="1606706" y="401708"/>
                  </a:lnTo>
                  <a:lnTo>
                    <a:pt x="1568672" y="405576"/>
                  </a:lnTo>
                  <a:lnTo>
                    <a:pt x="1519420" y="408301"/>
                  </a:lnTo>
                  <a:lnTo>
                    <a:pt x="1480566" y="409761"/>
                  </a:lnTo>
                  <a:lnTo>
                    <a:pt x="1430493" y="410395"/>
                  </a:lnTo>
                  <a:lnTo>
                    <a:pt x="1457855" y="411092"/>
                  </a:lnTo>
                  <a:lnTo>
                    <a:pt x="1503277" y="413817"/>
                  </a:lnTo>
                  <a:lnTo>
                    <a:pt x="1527629" y="416861"/>
                  </a:lnTo>
                  <a:lnTo>
                    <a:pt x="1541310" y="419461"/>
                  </a:lnTo>
                  <a:lnTo>
                    <a:pt x="1549245" y="422631"/>
                  </a:lnTo>
                  <a:lnTo>
                    <a:pt x="1551707" y="424913"/>
                  </a:lnTo>
                  <a:lnTo>
                    <a:pt x="1550614" y="427068"/>
                  </a:lnTo>
                  <a:lnTo>
                    <a:pt x="1547604" y="429161"/>
                  </a:lnTo>
                  <a:lnTo>
                    <a:pt x="1533922" y="433155"/>
                  </a:lnTo>
                  <a:lnTo>
                    <a:pt x="1520789" y="435057"/>
                  </a:lnTo>
                  <a:lnTo>
                    <a:pt x="1491512" y="438163"/>
                  </a:lnTo>
                  <a:lnTo>
                    <a:pt x="1452930" y="440065"/>
                  </a:lnTo>
                  <a:lnTo>
                    <a:pt x="1393007" y="440065"/>
                  </a:lnTo>
                  <a:lnTo>
                    <a:pt x="1350322" y="438037"/>
                  </a:lnTo>
                  <a:lnTo>
                    <a:pt x="1317762" y="434613"/>
                  </a:lnTo>
                  <a:lnTo>
                    <a:pt x="1299702" y="430872"/>
                  </a:lnTo>
                  <a:lnTo>
                    <a:pt x="1293957" y="428337"/>
                  </a:lnTo>
                  <a:lnTo>
                    <a:pt x="1292041" y="426689"/>
                  </a:lnTo>
                  <a:lnTo>
                    <a:pt x="1292041" y="424469"/>
                  </a:lnTo>
                  <a:lnTo>
                    <a:pt x="1293409" y="423138"/>
                  </a:lnTo>
                  <a:lnTo>
                    <a:pt x="1297513" y="421110"/>
                  </a:lnTo>
                  <a:lnTo>
                    <a:pt x="1305722" y="418826"/>
                  </a:lnTo>
                  <a:lnTo>
                    <a:pt x="1322687" y="415783"/>
                  </a:lnTo>
                  <a:lnTo>
                    <a:pt x="1348133" y="413183"/>
                  </a:lnTo>
                  <a:lnTo>
                    <a:pt x="1396838" y="410901"/>
                  </a:lnTo>
                  <a:lnTo>
                    <a:pt x="1430493" y="410395"/>
                  </a:lnTo>
                  <a:lnTo>
                    <a:pt x="1374401" y="409000"/>
                  </a:lnTo>
                  <a:lnTo>
                    <a:pt x="1326790" y="407161"/>
                  </a:lnTo>
                  <a:lnTo>
                    <a:pt x="1278907" y="403610"/>
                  </a:lnTo>
                  <a:lnTo>
                    <a:pt x="1261668" y="401391"/>
                  </a:lnTo>
                  <a:lnTo>
                    <a:pt x="1250450" y="399171"/>
                  </a:lnTo>
                  <a:lnTo>
                    <a:pt x="1244158" y="397016"/>
                  </a:lnTo>
                  <a:lnTo>
                    <a:pt x="1241968" y="394988"/>
                  </a:lnTo>
                  <a:lnTo>
                    <a:pt x="1243336" y="392388"/>
                  </a:lnTo>
                  <a:lnTo>
                    <a:pt x="1250450" y="390170"/>
                  </a:lnTo>
                  <a:lnTo>
                    <a:pt x="1260575" y="388140"/>
                  </a:lnTo>
                  <a:lnTo>
                    <a:pt x="1273435" y="386303"/>
                  </a:lnTo>
                  <a:lnTo>
                    <a:pt x="1312289" y="382815"/>
                  </a:lnTo>
                  <a:lnTo>
                    <a:pt x="1345124" y="381294"/>
                  </a:lnTo>
                  <a:lnTo>
                    <a:pt x="1415991" y="379455"/>
                  </a:lnTo>
                  <a:lnTo>
                    <a:pt x="1308185" y="379010"/>
                  </a:lnTo>
                  <a:lnTo>
                    <a:pt x="1254828" y="376918"/>
                  </a:lnTo>
                  <a:lnTo>
                    <a:pt x="1203388" y="374002"/>
                  </a:lnTo>
                  <a:lnTo>
                    <a:pt x="1142097" y="368296"/>
                  </a:lnTo>
                  <a:lnTo>
                    <a:pt x="1104063" y="362273"/>
                  </a:lnTo>
                  <a:lnTo>
                    <a:pt x="1091203" y="359040"/>
                  </a:lnTo>
                  <a:lnTo>
                    <a:pt x="1084910" y="356630"/>
                  </a:lnTo>
                  <a:lnTo>
                    <a:pt x="1079710" y="353524"/>
                  </a:lnTo>
                  <a:lnTo>
                    <a:pt x="1077795" y="350734"/>
                  </a:lnTo>
                  <a:lnTo>
                    <a:pt x="1079985" y="347247"/>
                  </a:lnTo>
                  <a:lnTo>
                    <a:pt x="1086825" y="343697"/>
                  </a:lnTo>
                  <a:lnTo>
                    <a:pt x="1098043" y="340146"/>
                  </a:lnTo>
                  <a:lnTo>
                    <a:pt x="1138265" y="333236"/>
                  </a:lnTo>
                  <a:lnTo>
                    <a:pt x="1185054" y="329051"/>
                  </a:lnTo>
                  <a:lnTo>
                    <a:pt x="1236769" y="326134"/>
                  </a:lnTo>
                  <a:lnTo>
                    <a:pt x="1337189" y="321569"/>
                  </a:lnTo>
                  <a:lnTo>
                    <a:pt x="1272066" y="324485"/>
                  </a:lnTo>
                  <a:lnTo>
                    <a:pt x="1215974" y="326578"/>
                  </a:lnTo>
                  <a:lnTo>
                    <a:pt x="1144559" y="328227"/>
                  </a:lnTo>
                  <a:lnTo>
                    <a:pt x="1119659" y="328670"/>
                  </a:lnTo>
                  <a:lnTo>
                    <a:pt x="1071502" y="329051"/>
                  </a:lnTo>
                  <a:lnTo>
                    <a:pt x="986132" y="329051"/>
                  </a:lnTo>
                  <a:lnTo>
                    <a:pt x="921283" y="328227"/>
                  </a:lnTo>
                  <a:lnTo>
                    <a:pt x="861361" y="326894"/>
                  </a:lnTo>
                  <a:lnTo>
                    <a:pt x="821959" y="325691"/>
                  </a:lnTo>
                  <a:lnTo>
                    <a:pt x="779000" y="324042"/>
                  </a:lnTo>
                  <a:lnTo>
                    <a:pt x="739599" y="322393"/>
                  </a:lnTo>
                  <a:lnTo>
                    <a:pt x="702113" y="320491"/>
                  </a:lnTo>
                  <a:lnTo>
                    <a:pt x="672288" y="318843"/>
                  </a:lnTo>
                  <a:lnTo>
                    <a:pt x="636991" y="316560"/>
                  </a:lnTo>
                  <a:lnTo>
                    <a:pt x="585824" y="312948"/>
                  </a:lnTo>
                  <a:lnTo>
                    <a:pt x="522070" y="307621"/>
                  </a:lnTo>
                  <a:lnTo>
                    <a:pt x="469534" y="302613"/>
                  </a:lnTo>
                  <a:lnTo>
                    <a:pt x="412347" y="296019"/>
                  </a:lnTo>
                  <a:lnTo>
                    <a:pt x="377050" y="291517"/>
                  </a:lnTo>
                  <a:lnTo>
                    <a:pt x="341205" y="286763"/>
                  </a:lnTo>
                  <a:lnTo>
                    <a:pt x="304267" y="281120"/>
                  </a:lnTo>
                  <a:lnTo>
                    <a:pt x="264866" y="274717"/>
                  </a:lnTo>
                  <a:lnTo>
                    <a:pt x="221907" y="266474"/>
                  </a:lnTo>
                  <a:lnTo>
                    <a:pt x="182505" y="257979"/>
                  </a:lnTo>
                  <a:lnTo>
                    <a:pt x="148576" y="249673"/>
                  </a:lnTo>
                  <a:lnTo>
                    <a:pt x="105618" y="237183"/>
                  </a:lnTo>
                  <a:lnTo>
                    <a:pt x="80991" y="228434"/>
                  </a:lnTo>
                  <a:lnTo>
                    <a:pt x="61838" y="220699"/>
                  </a:lnTo>
                  <a:lnTo>
                    <a:pt x="47062" y="213725"/>
                  </a:lnTo>
                  <a:lnTo>
                    <a:pt x="27635" y="202946"/>
                  </a:lnTo>
                  <a:lnTo>
                    <a:pt x="13407" y="191470"/>
                  </a:lnTo>
                  <a:lnTo>
                    <a:pt x="8209" y="185258"/>
                  </a:lnTo>
                  <a:close/>
                </a:path>
              </a:pathLst>
            </a:custGeom>
            <a:solidFill>
              <a:srgbClr val="FFFF00"/>
            </a:solidFill>
            <a:ln w="3810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 name="Космическая музыка - 6 (www.mixmuz.ru).mp3">
              <a:hlinkClick r:id="" action="ppaction://media"/>
            </p:cNvPr>
            <p:cNvPicPr>
              <a:picLocks noRot="1" noChangeAspect="1"/>
            </p:cNvPicPr>
            <p:nvPr>
              <a:audioFile r:link="rId1"/>
            </p:nvPr>
          </p:nvPicPr>
          <p:blipFill>
            <a:blip r:embed="rId5" cstate="print"/>
            <a:stretch>
              <a:fillRect/>
            </a:stretch>
          </p:blipFill>
          <p:spPr>
            <a:xfrm>
              <a:off x="16021" y="5682314"/>
              <a:ext cx="137160" cy="137160"/>
            </a:xfrm>
            <a:prstGeom prst="rect">
              <a:avLst/>
            </a:prstGeom>
          </p:spPr>
        </p:pic>
      </p:grpSp>
      <p:grpSp>
        <p:nvGrpSpPr>
          <p:cNvPr id="9" name="Группа 8"/>
          <p:cNvGrpSpPr/>
          <p:nvPr/>
        </p:nvGrpSpPr>
        <p:grpSpPr>
          <a:xfrm>
            <a:off x="281940" y="5397500"/>
            <a:ext cx="1158900" cy="475233"/>
            <a:chOff x="281940" y="5397500"/>
            <a:chExt cx="1158900" cy="475233"/>
          </a:xfrm>
        </p:grpSpPr>
        <p:sp>
          <p:nvSpPr>
            <p:cNvPr id="7" name="TextBox 6"/>
            <p:cNvSpPr txBox="1"/>
            <p:nvPr/>
          </p:nvSpPr>
          <p:spPr>
            <a:xfrm>
              <a:off x="355600" y="5397500"/>
              <a:ext cx="1085240" cy="307777"/>
            </a:xfrm>
            <a:prstGeom prst="rect">
              <a:avLst/>
            </a:prstGeom>
            <a:noFill/>
          </p:spPr>
          <p:txBody>
            <a:bodyPr vert="horz" rtlCol="0">
              <a:spAutoFit/>
            </a:bodyPr>
            <a:lstStyle/>
            <a:p>
              <a:r>
                <a:rPr lang="ru-RU" sz="1400" smtClean="0">
                  <a:solidFill>
                    <a:srgbClr val="000000"/>
                  </a:solidFill>
                  <a:latin typeface="Arial - 23"/>
                </a:rPr>
                <a:t>СТАРТ</a:t>
              </a:r>
              <a:endParaRPr lang="ru-RU" sz="1400">
                <a:solidFill>
                  <a:srgbClr val="000000"/>
                </a:solidFill>
                <a:latin typeface="Arial - 23"/>
              </a:endParaRPr>
            </a:p>
          </p:txBody>
        </p:sp>
        <p:pic>
          <p:nvPicPr>
            <p:cNvPr id="8" name="Космическая музыка - 6 (www.mixmuz.ru).mp3">
              <a:hlinkClick r:id="" action="ppaction://media"/>
            </p:cNvPr>
            <p:cNvPicPr>
              <a:picLocks noRot="1" noChangeAspect="1"/>
            </p:cNvPicPr>
            <p:nvPr>
              <a:audioFile r:link="rId1"/>
            </p:nvPr>
          </p:nvPicPr>
          <p:blipFill>
            <a:blip r:embed="rId6" cstate="print"/>
            <a:stretch>
              <a:fillRect/>
            </a:stretch>
          </p:blipFill>
          <p:spPr>
            <a:xfrm>
              <a:off x="281940" y="5735573"/>
              <a:ext cx="137160" cy="137160"/>
            </a:xfrm>
            <a:prstGeom prst="rect">
              <a:avLst/>
            </a:prstGeom>
          </p:spPr>
        </p:pic>
      </p:grpSp>
      <p:pic>
        <p:nvPicPr>
          <p:cNvPr id="10" name="Рисунок 9" descr="ПЛАНЕТЫ.jpg"/>
          <p:cNvPicPr>
            <a:picLocks/>
          </p:cNvPicPr>
          <p:nvPr/>
        </p:nvPicPr>
        <p:blipFill>
          <a:blip r:embed="rId7" cstate="print"/>
          <a:stretch>
            <a:fillRect/>
          </a:stretch>
        </p:blipFill>
        <p:spPr>
          <a:xfrm>
            <a:off x="330200" y="533400"/>
            <a:ext cx="925957" cy="826261"/>
          </a:xfrm>
          <a:prstGeom prst="rect">
            <a:avLst/>
          </a:prstGeom>
          <a:solidFill>
            <a:scrgbClr r="0" g="0" b="0">
              <a:alpha val="0"/>
            </a:scrgbClr>
          </a:solidFill>
        </p:spPr>
      </p:pic>
      <p:cxnSp>
        <p:nvCxnSpPr>
          <p:cNvPr id="11" name="Прямая соединительная линия 10"/>
          <p:cNvCxnSpPr/>
          <p:nvPr/>
        </p:nvCxnSpPr>
        <p:spPr>
          <a:xfrm flipV="1">
            <a:off x="836167" y="1529207"/>
            <a:ext cx="0" cy="2766948"/>
          </a:xfrm>
          <a:prstGeom prst="line">
            <a:avLst/>
          </a:prstGeom>
          <a:ln w="76200" cap="flat" cmpd="sng" algn="ctr">
            <a:solidFill>
              <a:srgbClr val="FF0000"/>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pic>
        <p:nvPicPr>
          <p:cNvPr id="12" name="Рисунок 11" descr="детский сад.jpg"/>
          <p:cNvPicPr>
            <a:picLocks/>
          </p:cNvPicPr>
          <p:nvPr/>
        </p:nvPicPr>
        <p:blipFill>
          <a:blip r:embed="rId8" cstate="print"/>
          <a:stretch>
            <a:fillRect/>
          </a:stretch>
        </p:blipFill>
        <p:spPr>
          <a:xfrm>
            <a:off x="2133600" y="4648200"/>
            <a:ext cx="1479803" cy="1090676"/>
          </a:xfrm>
          <a:prstGeom prst="rect">
            <a:avLst/>
          </a:prstGeom>
          <a:solidFill>
            <a:scrgbClr r="0" g="0" b="0">
              <a:alpha val="0"/>
            </a:scrgbClr>
          </a:solidFill>
        </p:spPr>
      </p:pic>
      <p:pic>
        <p:nvPicPr>
          <p:cNvPr id="13" name="Рисунок 12" descr="пришелец.png"/>
          <p:cNvPicPr>
            <a:picLocks/>
          </p:cNvPicPr>
          <p:nvPr/>
        </p:nvPicPr>
        <p:blipFill>
          <a:blip r:embed="rId9" cstate="print"/>
          <a:stretch>
            <a:fillRect/>
          </a:stretch>
        </p:blipFill>
        <p:spPr>
          <a:xfrm>
            <a:off x="2794000" y="647700"/>
            <a:ext cx="758063" cy="1228216"/>
          </a:xfrm>
          <a:prstGeom prst="rect">
            <a:avLst/>
          </a:prstGeom>
          <a:solidFill>
            <a:scrgbClr r="0" g="0" b="0">
              <a:alpha val="0"/>
            </a:scrgbClr>
          </a:solidFill>
        </p:spPr>
      </p:pic>
      <p:sp>
        <p:nvSpPr>
          <p:cNvPr id="14" name="Полилиния 13"/>
          <p:cNvSpPr/>
          <p:nvPr/>
        </p:nvSpPr>
        <p:spPr>
          <a:xfrm>
            <a:off x="1623059" y="822960"/>
            <a:ext cx="1300482" cy="568960"/>
          </a:xfrm>
          <a:custGeom>
            <a:avLst/>
            <a:gdLst/>
            <a:ahLst/>
            <a:cxnLst/>
            <a:rect l="0" t="0" r="0" b="0"/>
            <a:pathLst>
              <a:path w="1300482" h="568960">
                <a:moveTo>
                  <a:pt x="0" y="0"/>
                </a:moveTo>
                <a:lnTo>
                  <a:pt x="59920" y="28282"/>
                </a:lnTo>
                <a:lnTo>
                  <a:pt x="116436" y="67837"/>
                </a:lnTo>
                <a:lnTo>
                  <a:pt x="179439" y="128695"/>
                </a:lnTo>
                <a:lnTo>
                  <a:pt x="236123" y="166888"/>
                </a:lnTo>
                <a:lnTo>
                  <a:pt x="283478" y="207798"/>
                </a:lnTo>
                <a:lnTo>
                  <a:pt x="312557" y="249211"/>
                </a:lnTo>
                <a:lnTo>
                  <a:pt x="331578" y="260526"/>
                </a:lnTo>
                <a:lnTo>
                  <a:pt x="361653" y="276253"/>
                </a:lnTo>
                <a:lnTo>
                  <a:pt x="412060" y="312119"/>
                </a:lnTo>
                <a:lnTo>
                  <a:pt x="469026" y="331519"/>
                </a:lnTo>
                <a:lnTo>
                  <a:pt x="526977" y="345366"/>
                </a:lnTo>
                <a:lnTo>
                  <a:pt x="582242" y="364365"/>
                </a:lnTo>
                <a:lnTo>
                  <a:pt x="633856" y="372496"/>
                </a:lnTo>
                <a:lnTo>
                  <a:pt x="675865" y="385692"/>
                </a:lnTo>
                <a:lnTo>
                  <a:pt x="733892" y="413944"/>
                </a:lnTo>
                <a:lnTo>
                  <a:pt x="772863" y="431965"/>
                </a:lnTo>
                <a:lnTo>
                  <a:pt x="833004" y="461988"/>
                </a:lnTo>
                <a:lnTo>
                  <a:pt x="892504" y="486038"/>
                </a:lnTo>
                <a:lnTo>
                  <a:pt x="955890" y="530679"/>
                </a:lnTo>
                <a:lnTo>
                  <a:pt x="995681" y="548640"/>
                </a:lnTo>
                <a:lnTo>
                  <a:pt x="1048892" y="562781"/>
                </a:lnTo>
                <a:lnTo>
                  <a:pt x="1103861" y="567739"/>
                </a:lnTo>
                <a:lnTo>
                  <a:pt x="1158241" y="568959"/>
                </a:lnTo>
                <a:lnTo>
                  <a:pt x="1214806" y="568959"/>
                </a:lnTo>
                <a:lnTo>
                  <a:pt x="1239520" y="568959"/>
                </a:lnTo>
                <a:lnTo>
                  <a:pt x="1280161" y="568959"/>
                </a:lnTo>
                <a:lnTo>
                  <a:pt x="1300481" y="568959"/>
                </a:lnTo>
              </a:path>
            </a:pathLst>
          </a:custGeom>
          <a:ln w="127000" cap="flat" cmpd="sng" algn="ctr">
            <a:solidFill>
              <a:srgbClr val="FF0000">
                <a:alpha val="0"/>
              </a:srgbClr>
            </a:solidFill>
            <a:prstDash val="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cxnSp>
        <p:nvCxnSpPr>
          <p:cNvPr id="15" name="Прямая соединительная линия 14"/>
          <p:cNvCxnSpPr/>
          <p:nvPr/>
        </p:nvCxnSpPr>
        <p:spPr>
          <a:xfrm>
            <a:off x="1237361" y="939164"/>
            <a:ext cx="1647443" cy="402591"/>
          </a:xfrm>
          <a:prstGeom prst="line">
            <a:avLst/>
          </a:prstGeom>
          <a:ln w="76200" cap="flat" cmpd="sng" algn="ctr">
            <a:solidFill>
              <a:srgbClr val="FF0000"/>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pic>
        <p:nvPicPr>
          <p:cNvPr id="16" name="Рисунок 15" descr="temp(1).png"/>
          <p:cNvPicPr>
            <a:picLocks/>
          </p:cNvPicPr>
          <p:nvPr/>
        </p:nvPicPr>
        <p:blipFill>
          <a:blip r:embed="rId10" cstate="print"/>
          <a:stretch>
            <a:fillRect/>
          </a:stretch>
        </p:blipFill>
        <p:spPr>
          <a:xfrm rot="5745000">
            <a:off x="2273300" y="762000"/>
            <a:ext cx="490473" cy="1216405"/>
          </a:xfrm>
          <a:prstGeom prst="rect">
            <a:avLst/>
          </a:prstGeom>
          <a:solidFill>
            <a:scrgbClr r="0" g="0" b="0">
              <a:alpha val="0"/>
            </a:scrgbClr>
          </a:solidFill>
        </p:spPr>
      </p:pic>
      <p:pic>
        <p:nvPicPr>
          <p:cNvPr id="17" name="Рисунок 16" descr="temp(4).png"/>
          <p:cNvPicPr>
            <a:picLocks/>
          </p:cNvPicPr>
          <p:nvPr/>
        </p:nvPicPr>
        <p:blipFill>
          <a:blip r:embed="rId11" cstate="print"/>
          <a:stretch>
            <a:fillRect/>
          </a:stretch>
        </p:blipFill>
        <p:spPr>
          <a:xfrm>
            <a:off x="6540500" y="-76200"/>
            <a:ext cx="1209929" cy="1030350"/>
          </a:xfrm>
          <a:prstGeom prst="rect">
            <a:avLst/>
          </a:prstGeom>
          <a:solidFill>
            <a:scrgbClr r="0" g="0" b="0">
              <a:alpha val="0"/>
            </a:scrgbClr>
          </a:solidFill>
        </p:spPr>
      </p:pic>
      <p:cxnSp>
        <p:nvCxnSpPr>
          <p:cNvPr id="18" name="Прямая соединительная линия 17"/>
          <p:cNvCxnSpPr/>
          <p:nvPr/>
        </p:nvCxnSpPr>
        <p:spPr>
          <a:xfrm flipV="1">
            <a:off x="3489705" y="876300"/>
            <a:ext cx="3253995" cy="768350"/>
          </a:xfrm>
          <a:prstGeom prst="line">
            <a:avLst/>
          </a:prstGeom>
          <a:ln w="76200" cap="flat" cmpd="sng" algn="ctr">
            <a:solidFill>
              <a:srgbClr val="FF0000"/>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pic>
        <p:nvPicPr>
          <p:cNvPr id="19" name="Рисунок 18" descr="temp(1).png"/>
          <p:cNvPicPr>
            <a:picLocks/>
          </p:cNvPicPr>
          <p:nvPr/>
        </p:nvPicPr>
        <p:blipFill>
          <a:blip r:embed="rId10" cstate="print"/>
          <a:stretch>
            <a:fillRect/>
          </a:stretch>
        </p:blipFill>
        <p:spPr>
          <a:xfrm rot="2998800">
            <a:off x="3162300" y="1130300"/>
            <a:ext cx="490473" cy="1216405"/>
          </a:xfrm>
          <a:prstGeom prst="rect">
            <a:avLst/>
          </a:prstGeom>
          <a:solidFill>
            <a:scrgbClr r="0" g="0" b="0">
              <a:alpha val="0"/>
            </a:scrgbClr>
          </a:solidFill>
        </p:spPr>
      </p:pic>
      <p:pic>
        <p:nvPicPr>
          <p:cNvPr id="20" name="Рисунок 19" descr="temp.png"/>
          <p:cNvPicPr>
            <a:picLocks/>
          </p:cNvPicPr>
          <p:nvPr/>
        </p:nvPicPr>
        <p:blipFill>
          <a:blip r:embed="rId4" cstate="print"/>
          <a:stretch>
            <a:fillRect/>
          </a:stretch>
        </p:blipFill>
        <p:spPr>
          <a:xfrm rot="5173800">
            <a:off x="6350000" y="368300"/>
            <a:ext cx="1201928" cy="1185163"/>
          </a:xfrm>
          <a:prstGeom prst="rect">
            <a:avLst/>
          </a:prstGeom>
          <a:solidFill>
            <a:scrgbClr r="0" g="0" b="0">
              <a:alpha val="0"/>
            </a:scrgbClr>
          </a:solidFill>
        </p:spPr>
      </p:pic>
      <p:pic>
        <p:nvPicPr>
          <p:cNvPr id="21" name="Рисунок 20" descr="img30(1).jpg"/>
          <p:cNvPicPr>
            <a:picLocks/>
          </p:cNvPicPr>
          <p:nvPr/>
        </p:nvPicPr>
        <p:blipFill>
          <a:blip r:embed="rId12" cstate="print"/>
          <a:stretch>
            <a:fillRect/>
          </a:stretch>
        </p:blipFill>
        <p:spPr>
          <a:xfrm>
            <a:off x="8686800" y="-25400"/>
            <a:ext cx="1579498" cy="1054480"/>
          </a:xfrm>
          <a:prstGeom prst="rect">
            <a:avLst/>
          </a:prstGeom>
          <a:solidFill>
            <a:scrgbClr r="0" g="0" b="0">
              <a:alpha val="0"/>
            </a:scrgbClr>
          </a:solidFill>
        </p:spPr>
      </p:pic>
      <p:cxnSp>
        <p:nvCxnSpPr>
          <p:cNvPr id="22" name="Прямая соединительная линия 21"/>
          <p:cNvCxnSpPr/>
          <p:nvPr/>
        </p:nvCxnSpPr>
        <p:spPr>
          <a:xfrm>
            <a:off x="7287259" y="863600"/>
            <a:ext cx="1219200" cy="0"/>
          </a:xfrm>
          <a:prstGeom prst="line">
            <a:avLst/>
          </a:prstGeom>
          <a:ln w="127000" cap="flat" cmpd="sng" algn="ctr">
            <a:solidFill>
              <a:srgbClr val="FF0000"/>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FF"/>
            </a:gs>
            <a:gs pos="100000">
              <a:srgbClr val="FFB6C1"/>
            </a:gs>
          </a:gsLst>
          <a:lin ang="0" scaled="1"/>
          <a:tileRect/>
        </a:gradFill>
        <a:effectLst/>
      </p:bgPr>
    </p:bg>
    <p:spTree>
      <p:nvGrpSpPr>
        <p:cNvPr id="1" name=""/>
        <p:cNvGrpSpPr/>
        <p:nvPr/>
      </p:nvGrpSpPr>
      <p:grpSpPr>
        <a:xfrm>
          <a:off x="0" y="0"/>
          <a:ext cx="0" cy="0"/>
          <a:chOff x="0" y="0"/>
          <a:chExt cx="0" cy="0"/>
        </a:xfrm>
      </p:grpSpPr>
      <p:sp>
        <p:nvSpPr>
          <p:cNvPr id="2" name="TextBox 1"/>
          <p:cNvSpPr txBox="1"/>
          <p:nvPr/>
        </p:nvSpPr>
        <p:spPr>
          <a:xfrm>
            <a:off x="1257300" y="838200"/>
            <a:ext cx="7954136" cy="415498"/>
          </a:xfrm>
          <a:prstGeom prst="rect">
            <a:avLst/>
          </a:prstGeom>
          <a:noFill/>
        </p:spPr>
        <p:txBody>
          <a:bodyPr vert="horz" rtlCol="0">
            <a:spAutoFit/>
          </a:bodyPr>
          <a:lstStyle/>
          <a:p>
            <a:pPr algn="ctr"/>
            <a:r>
              <a:rPr lang="ru-RU" sz="2100" b="1" smtClean="0">
                <a:solidFill>
                  <a:srgbClr val="FF0000"/>
                </a:solidFill>
                <a:latin typeface="Arial Black - 36"/>
              </a:rPr>
              <a:t>Сколько лап у двух медвежат?</a:t>
            </a:r>
            <a:endParaRPr lang="ru-RU" sz="2100" b="1">
              <a:solidFill>
                <a:srgbClr val="FF0000"/>
              </a:solidFill>
              <a:latin typeface="Arial Black - 36"/>
            </a:endParaRPr>
          </a:p>
        </p:txBody>
      </p:sp>
      <p:grpSp>
        <p:nvGrpSpPr>
          <p:cNvPr id="5" name="Группа 4"/>
          <p:cNvGrpSpPr/>
          <p:nvPr/>
        </p:nvGrpSpPr>
        <p:grpSpPr>
          <a:xfrm>
            <a:off x="-88900" y="1612900"/>
            <a:ext cx="10236200" cy="7531100"/>
            <a:chOff x="-88900" y="1612900"/>
            <a:chExt cx="10236200" cy="7531100"/>
          </a:xfrm>
        </p:grpSpPr>
        <p:pic>
          <p:nvPicPr>
            <p:cNvPr id="3" name="Рисунок 2" descr="медведь.jpg"/>
            <p:cNvPicPr>
              <a:picLocks/>
            </p:cNvPicPr>
            <p:nvPr/>
          </p:nvPicPr>
          <p:blipFill>
            <a:blip r:embed="rId2" cstate="print"/>
            <a:stretch>
              <a:fillRect/>
            </a:stretch>
          </p:blipFill>
          <p:spPr>
            <a:xfrm>
              <a:off x="-88900" y="1625600"/>
              <a:ext cx="5156200" cy="7518400"/>
            </a:xfrm>
            <a:prstGeom prst="rect">
              <a:avLst/>
            </a:prstGeom>
            <a:solidFill>
              <a:scrgbClr r="0" g="0" b="0">
                <a:alpha val="0"/>
              </a:scrgbClr>
            </a:solidFill>
          </p:spPr>
        </p:pic>
        <p:pic>
          <p:nvPicPr>
            <p:cNvPr id="4" name="Рисунок 3" descr="медведь.jpg"/>
            <p:cNvPicPr>
              <a:picLocks/>
            </p:cNvPicPr>
            <p:nvPr/>
          </p:nvPicPr>
          <p:blipFill>
            <a:blip r:embed="rId2" cstate="print"/>
            <a:stretch>
              <a:fillRect/>
            </a:stretch>
          </p:blipFill>
          <p:spPr>
            <a:xfrm flipH="1">
              <a:off x="4991100" y="1612900"/>
              <a:ext cx="5156200" cy="7518400"/>
            </a:xfrm>
            <a:prstGeom prst="rect">
              <a:avLst/>
            </a:prstGeom>
            <a:solidFill>
              <a:scrgbClr r="0" g="0" b="0">
                <a:alpha val="0"/>
              </a:scrgbClr>
            </a:solidFill>
          </p:spPr>
        </p:pic>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FF"/>
            </a:gs>
            <a:gs pos="100000">
              <a:srgbClr val="FFB6C1"/>
            </a:gs>
          </a:gsLst>
          <a:lin ang="0" scaled="1"/>
          <a:tileRect/>
        </a:gradFill>
        <a:effectLst/>
      </p:bgPr>
    </p:bg>
    <p:spTree>
      <p:nvGrpSpPr>
        <p:cNvPr id="1" name=""/>
        <p:cNvGrpSpPr/>
        <p:nvPr/>
      </p:nvGrpSpPr>
      <p:grpSpPr>
        <a:xfrm>
          <a:off x="0" y="0"/>
          <a:ext cx="0" cy="0"/>
          <a:chOff x="0" y="0"/>
          <a:chExt cx="0" cy="0"/>
        </a:xfrm>
      </p:grpSpPr>
      <p:sp>
        <p:nvSpPr>
          <p:cNvPr id="2" name="TextBox 1"/>
          <p:cNvSpPr txBox="1"/>
          <p:nvPr/>
        </p:nvSpPr>
        <p:spPr>
          <a:xfrm>
            <a:off x="495300" y="711200"/>
            <a:ext cx="9525000" cy="738664"/>
          </a:xfrm>
          <a:prstGeom prst="rect">
            <a:avLst/>
          </a:prstGeom>
          <a:noFill/>
        </p:spPr>
        <p:txBody>
          <a:bodyPr vert="horz" rtlCol="0">
            <a:spAutoFit/>
          </a:bodyPr>
          <a:lstStyle/>
          <a:p>
            <a:pPr algn="ctr"/>
            <a:r>
              <a:rPr lang="ru-RU" sz="2100" b="1" smtClean="0">
                <a:solidFill>
                  <a:srgbClr val="FF0000"/>
                </a:solidFill>
                <a:latin typeface="Arial Black - 36"/>
              </a:rPr>
              <a:t>Наступил январь. Сначала расцвели 3 яблони, а потом еще одна яблоня. Сколько яблонь расцвело?</a:t>
            </a:r>
            <a:endParaRPr lang="ru-RU" sz="2100" b="1">
              <a:solidFill>
                <a:srgbClr val="FF0000"/>
              </a:solidFill>
              <a:latin typeface="Arial Black - 36"/>
            </a:endParaRPr>
          </a:p>
        </p:txBody>
      </p:sp>
      <p:pic>
        <p:nvPicPr>
          <p:cNvPr id="3" name="Рисунок 2" descr="январь.jpg"/>
          <p:cNvPicPr>
            <a:picLocks/>
          </p:cNvPicPr>
          <p:nvPr/>
        </p:nvPicPr>
        <p:blipFill>
          <a:blip r:embed="rId2" cstate="print"/>
          <a:stretch>
            <a:fillRect/>
          </a:stretch>
        </p:blipFill>
        <p:spPr>
          <a:xfrm>
            <a:off x="0" y="2667000"/>
            <a:ext cx="10160000" cy="5715000"/>
          </a:xfrm>
          <a:prstGeom prst="rect">
            <a:avLst/>
          </a:prstGeom>
          <a:solidFill>
            <a:scrgbClr r="0" g="0" b="0">
              <a:alpha val="0"/>
            </a:scrgbClr>
          </a:solid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FF"/>
            </a:gs>
            <a:gs pos="100000">
              <a:srgbClr val="FFB6C1"/>
            </a:gs>
          </a:gsLst>
          <a:lin ang="0" scaled="1"/>
          <a:tileRect/>
        </a:gradFill>
        <a:effectLst/>
      </p:bgPr>
    </p:bg>
    <p:spTree>
      <p:nvGrpSpPr>
        <p:cNvPr id="1" name=""/>
        <p:cNvGrpSpPr/>
        <p:nvPr/>
      </p:nvGrpSpPr>
      <p:grpSpPr>
        <a:xfrm>
          <a:off x="0" y="0"/>
          <a:ext cx="0" cy="0"/>
          <a:chOff x="0" y="0"/>
          <a:chExt cx="0" cy="0"/>
        </a:xfrm>
      </p:grpSpPr>
      <p:sp>
        <p:nvSpPr>
          <p:cNvPr id="2" name="TextBox 1"/>
          <p:cNvSpPr txBox="1"/>
          <p:nvPr/>
        </p:nvSpPr>
        <p:spPr>
          <a:xfrm>
            <a:off x="927100" y="520700"/>
            <a:ext cx="9090659" cy="738664"/>
          </a:xfrm>
          <a:prstGeom prst="rect">
            <a:avLst/>
          </a:prstGeom>
          <a:noFill/>
        </p:spPr>
        <p:txBody>
          <a:bodyPr vert="horz" rtlCol="0">
            <a:spAutoFit/>
          </a:bodyPr>
          <a:lstStyle/>
          <a:p>
            <a:pPr algn="ctr"/>
            <a:r>
              <a:rPr lang="ru-RU" sz="2100" b="1" smtClean="0">
                <a:solidFill>
                  <a:srgbClr val="FF0000"/>
                </a:solidFill>
                <a:latin typeface="Arial Black - 36"/>
              </a:rPr>
              <a:t>У кошки две лапы левые, две лапы правые, две лапы передние, две лапы задние. Сколько лап у кошки?</a:t>
            </a:r>
            <a:endParaRPr lang="ru-RU" sz="2100" b="1">
              <a:solidFill>
                <a:srgbClr val="FF0000"/>
              </a:solidFill>
              <a:latin typeface="Arial Black - 36"/>
            </a:endParaRPr>
          </a:p>
        </p:txBody>
      </p:sp>
      <p:pic>
        <p:nvPicPr>
          <p:cNvPr id="3" name="Рисунок 2" descr="кошка.jpg"/>
          <p:cNvPicPr>
            <a:picLocks/>
          </p:cNvPicPr>
          <p:nvPr/>
        </p:nvPicPr>
        <p:blipFill>
          <a:blip r:embed="rId2" cstate="print"/>
          <a:stretch>
            <a:fillRect/>
          </a:stretch>
        </p:blipFill>
        <p:spPr>
          <a:xfrm>
            <a:off x="12700" y="2311400"/>
            <a:ext cx="10160000" cy="6350000"/>
          </a:xfrm>
          <a:prstGeom prst="rect">
            <a:avLst/>
          </a:prstGeom>
          <a:solidFill>
            <a:scrgbClr r="0" g="0" b="0">
              <a:alpha val="0"/>
            </a:scrgbClr>
          </a:solid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FF"/>
            </a:gs>
            <a:gs pos="100000">
              <a:srgbClr val="FFB6C1"/>
            </a:gs>
          </a:gsLst>
          <a:lin ang="0" scaled="1"/>
          <a:tileRect/>
        </a:gradFill>
        <a:effectLst/>
      </p:bgPr>
    </p:bg>
    <p:spTree>
      <p:nvGrpSpPr>
        <p:cNvPr id="1" name=""/>
        <p:cNvGrpSpPr/>
        <p:nvPr/>
      </p:nvGrpSpPr>
      <p:grpSpPr>
        <a:xfrm>
          <a:off x="0" y="0"/>
          <a:ext cx="0" cy="0"/>
          <a:chOff x="0" y="0"/>
          <a:chExt cx="0" cy="0"/>
        </a:xfrm>
      </p:grpSpPr>
      <p:sp>
        <p:nvSpPr>
          <p:cNvPr id="2" name="TextBox 1"/>
          <p:cNvSpPr txBox="1"/>
          <p:nvPr/>
        </p:nvSpPr>
        <p:spPr>
          <a:xfrm>
            <a:off x="1231900" y="647700"/>
            <a:ext cx="7744459" cy="415498"/>
          </a:xfrm>
          <a:prstGeom prst="rect">
            <a:avLst/>
          </a:prstGeom>
          <a:noFill/>
        </p:spPr>
        <p:txBody>
          <a:bodyPr vert="horz" rtlCol="0">
            <a:spAutoFit/>
          </a:bodyPr>
          <a:lstStyle/>
          <a:p>
            <a:pPr algn="ctr"/>
            <a:r>
              <a:rPr lang="ru-RU" sz="2100" b="1" smtClean="0">
                <a:solidFill>
                  <a:srgbClr val="FF0000"/>
                </a:solidFill>
                <a:latin typeface="Arial Black - 36"/>
              </a:rPr>
              <a:t>Сколько ушей у двух ежей?</a:t>
            </a:r>
            <a:endParaRPr lang="ru-RU" sz="2100" b="1">
              <a:solidFill>
                <a:srgbClr val="FF0000"/>
              </a:solidFill>
              <a:latin typeface="Arial Black - 36"/>
            </a:endParaRPr>
          </a:p>
        </p:txBody>
      </p:sp>
      <p:pic>
        <p:nvPicPr>
          <p:cNvPr id="3" name="Рисунок 2" descr="ежи.jpg"/>
          <p:cNvPicPr>
            <a:picLocks/>
          </p:cNvPicPr>
          <p:nvPr/>
        </p:nvPicPr>
        <p:blipFill>
          <a:blip r:embed="rId2" cstate="print"/>
          <a:stretch>
            <a:fillRect/>
          </a:stretch>
        </p:blipFill>
        <p:spPr>
          <a:xfrm>
            <a:off x="25400" y="1295400"/>
            <a:ext cx="10160000" cy="6350000"/>
          </a:xfrm>
          <a:prstGeom prst="rect">
            <a:avLst/>
          </a:prstGeom>
          <a:solidFill>
            <a:scrgbClr r="0" g="0" b="0">
              <a:alpha val="0"/>
            </a:scrgbClr>
          </a:solid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FF"/>
            </a:gs>
            <a:gs pos="100000">
              <a:srgbClr val="FFB6C1"/>
            </a:gs>
          </a:gsLst>
          <a:lin ang="0" scaled="1"/>
          <a:tileRect/>
        </a:gradFill>
        <a:effectLst/>
      </p:bgPr>
    </p:bg>
    <p:spTree>
      <p:nvGrpSpPr>
        <p:cNvPr id="1" name=""/>
        <p:cNvGrpSpPr/>
        <p:nvPr/>
      </p:nvGrpSpPr>
      <p:grpSpPr>
        <a:xfrm>
          <a:off x="0" y="0"/>
          <a:ext cx="0" cy="0"/>
          <a:chOff x="0" y="0"/>
          <a:chExt cx="0" cy="0"/>
        </a:xfrm>
      </p:grpSpPr>
      <p:sp>
        <p:nvSpPr>
          <p:cNvPr id="2" name="TextBox 1"/>
          <p:cNvSpPr txBox="1"/>
          <p:nvPr/>
        </p:nvSpPr>
        <p:spPr>
          <a:xfrm>
            <a:off x="520700" y="762000"/>
            <a:ext cx="9281159" cy="415498"/>
          </a:xfrm>
          <a:prstGeom prst="rect">
            <a:avLst/>
          </a:prstGeom>
          <a:noFill/>
        </p:spPr>
        <p:txBody>
          <a:bodyPr vert="horz" rtlCol="0">
            <a:spAutoFit/>
          </a:bodyPr>
          <a:lstStyle/>
          <a:p>
            <a:pPr algn="ctr"/>
            <a:r>
              <a:rPr lang="ru-RU" sz="2100" b="1" smtClean="0">
                <a:solidFill>
                  <a:srgbClr val="FF0000"/>
                </a:solidFill>
                <a:latin typeface="Arial Black - 36"/>
              </a:rPr>
              <a:t>Сколько хвостов у четырех котов?</a:t>
            </a:r>
            <a:endParaRPr lang="ru-RU" sz="2100" b="1">
              <a:solidFill>
                <a:srgbClr val="FF0000"/>
              </a:solidFill>
              <a:latin typeface="Arial Black - 36"/>
            </a:endParaRPr>
          </a:p>
        </p:txBody>
      </p:sp>
      <p:pic>
        <p:nvPicPr>
          <p:cNvPr id="3" name="Рисунок 2" descr="котятки.jpg"/>
          <p:cNvPicPr>
            <a:picLocks/>
          </p:cNvPicPr>
          <p:nvPr/>
        </p:nvPicPr>
        <p:blipFill>
          <a:blip r:embed="rId2" cstate="print"/>
          <a:stretch>
            <a:fillRect/>
          </a:stretch>
        </p:blipFill>
        <p:spPr>
          <a:xfrm>
            <a:off x="25400" y="1752600"/>
            <a:ext cx="10160000" cy="5447157"/>
          </a:xfrm>
          <a:prstGeom prst="rect">
            <a:avLst/>
          </a:prstGeom>
          <a:solidFill>
            <a:scrgbClr r="0" g="0" b="0">
              <a:alpha val="0"/>
            </a:scrgbClr>
          </a:solid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FF"/>
            </a:gs>
            <a:gs pos="100000">
              <a:srgbClr val="FFB6C1"/>
            </a:gs>
          </a:gsLst>
          <a:lin ang="0" scaled="1"/>
          <a:tileRect/>
        </a:gradFill>
        <a:effectLst/>
      </p:bgPr>
    </p:bg>
    <p:spTree>
      <p:nvGrpSpPr>
        <p:cNvPr id="1" name=""/>
        <p:cNvGrpSpPr/>
        <p:nvPr/>
      </p:nvGrpSpPr>
      <p:grpSpPr>
        <a:xfrm>
          <a:off x="0" y="0"/>
          <a:ext cx="0" cy="0"/>
          <a:chOff x="0" y="0"/>
          <a:chExt cx="0" cy="0"/>
        </a:xfrm>
      </p:grpSpPr>
      <p:sp>
        <p:nvSpPr>
          <p:cNvPr id="2" name="TextBox 1"/>
          <p:cNvSpPr txBox="1"/>
          <p:nvPr/>
        </p:nvSpPr>
        <p:spPr>
          <a:xfrm>
            <a:off x="533400" y="482600"/>
            <a:ext cx="9169400" cy="415498"/>
          </a:xfrm>
          <a:prstGeom prst="rect">
            <a:avLst/>
          </a:prstGeom>
          <a:noFill/>
        </p:spPr>
        <p:txBody>
          <a:bodyPr vert="horz" rtlCol="0">
            <a:spAutoFit/>
          </a:bodyPr>
          <a:lstStyle/>
          <a:p>
            <a:pPr algn="ctr"/>
            <a:r>
              <a:rPr lang="ru-RU" sz="2100" b="1" smtClean="0">
                <a:solidFill>
                  <a:srgbClr val="FF0000"/>
                </a:solidFill>
                <a:latin typeface="Arial Black - 36"/>
              </a:rPr>
              <a:t>Сколько носов у трех слонов?</a:t>
            </a:r>
            <a:endParaRPr lang="ru-RU" sz="2100" b="1">
              <a:solidFill>
                <a:srgbClr val="FF0000"/>
              </a:solidFill>
              <a:latin typeface="Arial Black - 36"/>
            </a:endParaRPr>
          </a:p>
        </p:txBody>
      </p:sp>
      <p:pic>
        <p:nvPicPr>
          <p:cNvPr id="3" name="Рисунок 2" descr="слоны.jpg"/>
          <p:cNvPicPr>
            <a:picLocks/>
          </p:cNvPicPr>
          <p:nvPr/>
        </p:nvPicPr>
        <p:blipFill>
          <a:blip r:embed="rId2" cstate="print"/>
          <a:stretch>
            <a:fillRect/>
          </a:stretch>
        </p:blipFill>
        <p:spPr>
          <a:xfrm>
            <a:off x="12700" y="1168400"/>
            <a:ext cx="10160000" cy="5715000"/>
          </a:xfrm>
          <a:prstGeom prst="rect">
            <a:avLst/>
          </a:prstGeom>
          <a:solidFill>
            <a:scrgbClr r="0" g="0" b="0">
              <a:alpha val="0"/>
            </a:scrgbClr>
          </a:solid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FF"/>
            </a:gs>
            <a:gs pos="100000">
              <a:srgbClr val="FFB6C1"/>
            </a:gs>
          </a:gsLst>
          <a:lin ang="0" scaled="1"/>
          <a:tileRect/>
        </a:gradFill>
        <a:effectLst/>
      </p:bgPr>
    </p:bg>
    <p:spTree>
      <p:nvGrpSpPr>
        <p:cNvPr id="1" name=""/>
        <p:cNvGrpSpPr/>
        <p:nvPr/>
      </p:nvGrpSpPr>
      <p:grpSpPr>
        <a:xfrm>
          <a:off x="0" y="0"/>
          <a:ext cx="0" cy="0"/>
          <a:chOff x="0" y="0"/>
          <a:chExt cx="0" cy="0"/>
        </a:xfrm>
      </p:grpSpPr>
      <p:sp>
        <p:nvSpPr>
          <p:cNvPr id="2" name="TextBox 1"/>
          <p:cNvSpPr txBox="1"/>
          <p:nvPr/>
        </p:nvSpPr>
        <p:spPr>
          <a:xfrm>
            <a:off x="546100" y="673100"/>
            <a:ext cx="8879840" cy="415498"/>
          </a:xfrm>
          <a:prstGeom prst="rect">
            <a:avLst/>
          </a:prstGeom>
          <a:noFill/>
        </p:spPr>
        <p:txBody>
          <a:bodyPr vert="horz" rtlCol="0">
            <a:spAutoFit/>
          </a:bodyPr>
          <a:lstStyle/>
          <a:p>
            <a:pPr algn="ctr"/>
            <a:r>
              <a:rPr lang="ru-RU" sz="2100" b="1" smtClean="0">
                <a:solidFill>
                  <a:srgbClr val="FF0000"/>
                </a:solidFill>
                <a:latin typeface="Arial Black - 36"/>
              </a:rPr>
              <a:t>Сколько орехов в пустом стакане?</a:t>
            </a:r>
            <a:endParaRPr lang="ru-RU" sz="2100" b="1">
              <a:solidFill>
                <a:srgbClr val="FF0000"/>
              </a:solidFill>
              <a:latin typeface="Arial Black - 36"/>
            </a:endParaRPr>
          </a:p>
        </p:txBody>
      </p:sp>
      <p:pic>
        <p:nvPicPr>
          <p:cNvPr id="3" name="Рисунок 2" descr="орехи.jpg"/>
          <p:cNvPicPr>
            <a:picLocks/>
          </p:cNvPicPr>
          <p:nvPr/>
        </p:nvPicPr>
        <p:blipFill>
          <a:blip r:embed="rId2" cstate="print"/>
          <a:stretch>
            <a:fillRect/>
          </a:stretch>
        </p:blipFill>
        <p:spPr>
          <a:xfrm>
            <a:off x="12700" y="1270000"/>
            <a:ext cx="10160000" cy="5715000"/>
          </a:xfrm>
          <a:prstGeom prst="rect">
            <a:avLst/>
          </a:prstGeom>
          <a:solidFill>
            <a:scrgbClr r="0" g="0" b="0">
              <a:alpha val="0"/>
            </a:scrgbClr>
          </a:solid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83B2"/>
        </a:solidFill>
        <a:effectLst/>
      </p:bgPr>
    </p:bg>
    <p:spTree>
      <p:nvGrpSpPr>
        <p:cNvPr id="1" name=""/>
        <p:cNvGrpSpPr/>
        <p:nvPr/>
      </p:nvGrpSpPr>
      <p:grpSpPr>
        <a:xfrm>
          <a:off x="0" y="0"/>
          <a:ext cx="0" cy="0"/>
          <a:chOff x="0" y="0"/>
          <a:chExt cx="0" cy="0"/>
        </a:xfrm>
      </p:grpSpPr>
      <p:pic>
        <p:nvPicPr>
          <p:cNvPr id="2" name="Рисунок 1" descr="temp(10).png"/>
          <p:cNvPicPr>
            <a:picLocks/>
          </p:cNvPicPr>
          <p:nvPr/>
        </p:nvPicPr>
        <p:blipFill>
          <a:blip r:embed="rId2" cstate="print"/>
          <a:stretch>
            <a:fillRect/>
          </a:stretch>
        </p:blipFill>
        <p:spPr>
          <a:xfrm>
            <a:off x="177800" y="101600"/>
            <a:ext cx="9835260" cy="14976220"/>
          </a:xfrm>
          <a:prstGeom prst="rect">
            <a:avLst/>
          </a:prstGeom>
          <a:solidFill>
            <a:scrgbClr r="0" g="0" b="0">
              <a:alpha val="0"/>
            </a:scrgbClr>
          </a:solidFill>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6" name="Группа 5"/>
          <p:cNvGrpSpPr/>
          <p:nvPr/>
        </p:nvGrpSpPr>
        <p:grpSpPr>
          <a:xfrm>
            <a:off x="989330" y="1819655"/>
            <a:ext cx="8423020" cy="8434451"/>
            <a:chOff x="989330" y="1819655"/>
            <a:chExt cx="8423020" cy="8434451"/>
          </a:xfrm>
        </p:grpSpPr>
        <p:pic>
          <p:nvPicPr>
            <p:cNvPr id="2" name="Рисунок 1" descr="f16469a85e41517680be905df828226d.jpg"/>
            <p:cNvPicPr>
              <a:picLocks/>
            </p:cNvPicPr>
            <p:nvPr/>
          </p:nvPicPr>
          <p:blipFill>
            <a:blip r:embed="rId2" cstate="print"/>
            <a:stretch>
              <a:fillRect/>
            </a:stretch>
          </p:blipFill>
          <p:spPr>
            <a:xfrm rot="2409600">
              <a:off x="989330" y="1819655"/>
              <a:ext cx="8423020" cy="8434451"/>
            </a:xfrm>
            <a:prstGeom prst="rect">
              <a:avLst/>
            </a:prstGeom>
            <a:solidFill>
              <a:scrgbClr r="0" g="0" b="0">
                <a:alpha val="0"/>
              </a:scrgbClr>
            </a:solidFill>
          </p:spPr>
        </p:pic>
        <p:grpSp>
          <p:nvGrpSpPr>
            <p:cNvPr id="5" name="Группа 4"/>
            <p:cNvGrpSpPr/>
            <p:nvPr/>
          </p:nvGrpSpPr>
          <p:grpSpPr>
            <a:xfrm>
              <a:off x="3517900" y="2286000"/>
              <a:ext cx="2679701" cy="1485901"/>
              <a:chOff x="3517900" y="2286000"/>
              <a:chExt cx="2679701" cy="1485901"/>
            </a:xfrm>
          </p:grpSpPr>
          <p:sp>
            <p:nvSpPr>
              <p:cNvPr id="3" name="Полилиния 2"/>
              <p:cNvSpPr/>
              <p:nvPr/>
            </p:nvSpPr>
            <p:spPr>
              <a:xfrm>
                <a:off x="3517900" y="2286000"/>
                <a:ext cx="2679701" cy="1485901"/>
              </a:xfrm>
              <a:custGeom>
                <a:avLst/>
                <a:gdLst/>
                <a:ahLst/>
                <a:cxnLst/>
                <a:rect l="0" t="0" r="0" b="0"/>
                <a:pathLst>
                  <a:path w="2679701" h="1485901">
                    <a:moveTo>
                      <a:pt x="446616" y="0"/>
                    </a:moveTo>
                    <a:lnTo>
                      <a:pt x="2277555" y="0"/>
                    </a:lnTo>
                    <a:lnTo>
                      <a:pt x="2322407" y="5058"/>
                    </a:lnTo>
                    <a:lnTo>
                      <a:pt x="2402607" y="17283"/>
                    </a:lnTo>
                    <a:lnTo>
                      <a:pt x="2478627" y="42153"/>
                    </a:lnTo>
                    <a:lnTo>
                      <a:pt x="2514356" y="54377"/>
                    </a:lnTo>
                    <a:lnTo>
                      <a:pt x="2577072" y="89154"/>
                    </a:lnTo>
                    <a:lnTo>
                      <a:pt x="2621544" y="128777"/>
                    </a:lnTo>
                    <a:lnTo>
                      <a:pt x="2643970" y="151118"/>
                    </a:lnTo>
                    <a:lnTo>
                      <a:pt x="2666396" y="195590"/>
                    </a:lnTo>
                    <a:lnTo>
                      <a:pt x="2675139" y="220460"/>
                    </a:lnTo>
                    <a:lnTo>
                      <a:pt x="2675139" y="232685"/>
                    </a:lnTo>
                    <a:lnTo>
                      <a:pt x="2679700" y="247650"/>
                    </a:lnTo>
                    <a:lnTo>
                      <a:pt x="2679700" y="1238250"/>
                    </a:lnTo>
                    <a:lnTo>
                      <a:pt x="2675139" y="1250685"/>
                    </a:lnTo>
                    <a:lnTo>
                      <a:pt x="2675139" y="1263120"/>
                    </a:lnTo>
                    <a:lnTo>
                      <a:pt x="2666396" y="1287779"/>
                    </a:lnTo>
                    <a:lnTo>
                      <a:pt x="2643970" y="1332251"/>
                    </a:lnTo>
                    <a:lnTo>
                      <a:pt x="2599499" y="1374405"/>
                    </a:lnTo>
                    <a:lnTo>
                      <a:pt x="2577072" y="1394217"/>
                    </a:lnTo>
                    <a:lnTo>
                      <a:pt x="2514356" y="1428993"/>
                    </a:lnTo>
                    <a:lnTo>
                      <a:pt x="2442898" y="1453651"/>
                    </a:lnTo>
                    <a:lnTo>
                      <a:pt x="2402607" y="1466088"/>
                    </a:lnTo>
                    <a:lnTo>
                      <a:pt x="2322407" y="1478522"/>
                    </a:lnTo>
                    <a:lnTo>
                      <a:pt x="2277555" y="1483371"/>
                    </a:lnTo>
                    <a:lnTo>
                      <a:pt x="2255508" y="1483371"/>
                    </a:lnTo>
                    <a:lnTo>
                      <a:pt x="2233083" y="1485900"/>
                    </a:lnTo>
                    <a:lnTo>
                      <a:pt x="446616" y="1485900"/>
                    </a:lnTo>
                    <a:lnTo>
                      <a:pt x="419629" y="1483371"/>
                    </a:lnTo>
                    <a:lnTo>
                      <a:pt x="397583" y="1483371"/>
                    </a:lnTo>
                    <a:lnTo>
                      <a:pt x="352732" y="1478522"/>
                    </a:lnTo>
                    <a:lnTo>
                      <a:pt x="272530" y="1466088"/>
                    </a:lnTo>
                    <a:lnTo>
                      <a:pt x="196510" y="1441217"/>
                    </a:lnTo>
                    <a:lnTo>
                      <a:pt x="160782" y="1428993"/>
                    </a:lnTo>
                    <a:lnTo>
                      <a:pt x="98445" y="1394217"/>
                    </a:lnTo>
                    <a:lnTo>
                      <a:pt x="53594" y="1354593"/>
                    </a:lnTo>
                    <a:lnTo>
                      <a:pt x="31168" y="1332251"/>
                    </a:lnTo>
                    <a:lnTo>
                      <a:pt x="9122" y="1287779"/>
                    </a:lnTo>
                    <a:lnTo>
                      <a:pt x="0" y="1263120"/>
                    </a:lnTo>
                    <a:lnTo>
                      <a:pt x="0" y="220460"/>
                    </a:lnTo>
                    <a:lnTo>
                      <a:pt x="9122" y="195590"/>
                    </a:lnTo>
                    <a:lnTo>
                      <a:pt x="31168" y="151118"/>
                    </a:lnTo>
                    <a:lnTo>
                      <a:pt x="76019" y="108966"/>
                    </a:lnTo>
                    <a:lnTo>
                      <a:pt x="98445" y="89154"/>
                    </a:lnTo>
                    <a:lnTo>
                      <a:pt x="160782" y="54377"/>
                    </a:lnTo>
                    <a:lnTo>
                      <a:pt x="232241" y="29717"/>
                    </a:lnTo>
                    <a:lnTo>
                      <a:pt x="272530" y="17283"/>
                    </a:lnTo>
                    <a:lnTo>
                      <a:pt x="352732" y="5058"/>
                    </a:lnTo>
                    <a:lnTo>
                      <a:pt x="397583" y="0"/>
                    </a:lnTo>
                    <a:close/>
                  </a:path>
                </a:pathLst>
              </a:custGeom>
              <a:solidFill>
                <a:srgbClr val="900079"/>
              </a:solidFill>
              <a:ln w="38100" cap="flat" cmpd="sng" algn="ctr">
                <a:solidFill>
                  <a:srgbClr val="AB00A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4241800" y="2590800"/>
                <a:ext cx="1066800" cy="523220"/>
              </a:xfrm>
              <a:prstGeom prst="rect">
                <a:avLst/>
              </a:prstGeom>
              <a:noFill/>
            </p:spPr>
            <p:txBody>
              <a:bodyPr vert="horz" rtlCol="0">
                <a:spAutoFit/>
              </a:bodyPr>
              <a:lstStyle/>
              <a:p>
                <a:pPr algn="ctr"/>
                <a:r>
                  <a:rPr lang="ru-RU" sz="2800" b="1" smtClean="0">
                    <a:solidFill>
                      <a:srgbClr val="00FF00"/>
                    </a:solidFill>
                    <a:latin typeface="Arial Black - 48"/>
                  </a:rPr>
                  <a:t>Ц</a:t>
                </a:r>
                <a:endParaRPr lang="ru-RU" sz="2800" b="1">
                  <a:solidFill>
                    <a:srgbClr val="00FF00"/>
                  </a:solidFill>
                  <a:latin typeface="Arial Black - 48"/>
                </a:endParaRPr>
              </a:p>
            </p:txBody>
          </p:sp>
        </p:gr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FF"/>
            </a:gs>
            <a:gs pos="100000">
              <a:srgbClr val="FFB6C1"/>
            </a:gs>
          </a:gsLst>
          <a:lin ang="0" scaled="1"/>
          <a:tileRect/>
        </a:gradFill>
        <a:effectLst/>
      </p:bgPr>
    </p:bg>
    <p:spTree>
      <p:nvGrpSpPr>
        <p:cNvPr id="1" name=""/>
        <p:cNvGrpSpPr/>
        <p:nvPr/>
      </p:nvGrpSpPr>
      <p:grpSpPr>
        <a:xfrm>
          <a:off x="0" y="0"/>
          <a:ext cx="0" cy="0"/>
          <a:chOff x="0" y="0"/>
          <a:chExt cx="0" cy="0"/>
        </a:xfrm>
      </p:grpSpPr>
      <p:pic>
        <p:nvPicPr>
          <p:cNvPr id="2" name="Рисунок 1" descr="temp(8).png"/>
          <p:cNvPicPr>
            <a:picLocks/>
          </p:cNvPicPr>
          <p:nvPr/>
        </p:nvPicPr>
        <p:blipFill>
          <a:blip r:embed="rId2" cstate="print"/>
          <a:stretch>
            <a:fillRect/>
          </a:stretch>
        </p:blipFill>
        <p:spPr>
          <a:xfrm rot="2409600">
            <a:off x="2193289" y="2864866"/>
            <a:ext cx="2104898" cy="2107564"/>
          </a:xfrm>
          <a:prstGeom prst="rect">
            <a:avLst/>
          </a:prstGeom>
          <a:solidFill>
            <a:scrgbClr r="0" g="0" b="0">
              <a:alpha val="0"/>
            </a:scrgbClr>
          </a:solidFill>
        </p:spPr>
      </p:pic>
      <p:pic>
        <p:nvPicPr>
          <p:cNvPr id="3" name="Рисунок 2" descr="temp(3).png"/>
          <p:cNvPicPr>
            <a:picLocks/>
          </p:cNvPicPr>
          <p:nvPr/>
        </p:nvPicPr>
        <p:blipFill>
          <a:blip r:embed="rId3" cstate="print"/>
          <a:stretch>
            <a:fillRect/>
          </a:stretch>
        </p:blipFill>
        <p:spPr>
          <a:xfrm rot="2409600">
            <a:off x="-76835" y="3018027"/>
            <a:ext cx="1860169" cy="1862708"/>
          </a:xfrm>
          <a:prstGeom prst="rect">
            <a:avLst/>
          </a:prstGeom>
          <a:solidFill>
            <a:scrgbClr r="0" g="0" b="0">
              <a:alpha val="0"/>
            </a:scrgbClr>
          </a:solidFill>
        </p:spPr>
      </p:pic>
      <p:pic>
        <p:nvPicPr>
          <p:cNvPr id="4" name="Рисунок 3" descr="temp(3).png"/>
          <p:cNvPicPr>
            <a:picLocks/>
          </p:cNvPicPr>
          <p:nvPr/>
        </p:nvPicPr>
        <p:blipFill>
          <a:blip r:embed="rId4" cstate="print"/>
          <a:stretch>
            <a:fillRect/>
          </a:stretch>
        </p:blipFill>
        <p:spPr>
          <a:xfrm rot="2409600">
            <a:off x="1292986" y="4362450"/>
            <a:ext cx="1851151" cy="1853692"/>
          </a:xfrm>
          <a:prstGeom prst="rect">
            <a:avLst/>
          </a:prstGeom>
          <a:solidFill>
            <a:scrgbClr r="0" g="0" b="0">
              <a:alpha val="0"/>
            </a:scrgbClr>
          </a:solidFill>
        </p:spPr>
      </p:pic>
      <p:pic>
        <p:nvPicPr>
          <p:cNvPr id="5" name="Рисунок 4" descr="temp(3).png"/>
          <p:cNvPicPr>
            <a:picLocks/>
          </p:cNvPicPr>
          <p:nvPr/>
        </p:nvPicPr>
        <p:blipFill>
          <a:blip r:embed="rId5" cstate="print"/>
          <a:stretch>
            <a:fillRect/>
          </a:stretch>
        </p:blipFill>
        <p:spPr>
          <a:xfrm rot="2409600">
            <a:off x="4959350" y="2957957"/>
            <a:ext cx="1955927" cy="1958594"/>
          </a:xfrm>
          <a:prstGeom prst="rect">
            <a:avLst/>
          </a:prstGeom>
          <a:solidFill>
            <a:scrgbClr r="0" g="0" b="0">
              <a:alpha val="0"/>
            </a:scrgbClr>
          </a:solidFill>
        </p:spPr>
      </p:pic>
      <p:pic>
        <p:nvPicPr>
          <p:cNvPr id="6" name="Рисунок 5" descr="temp(3).png"/>
          <p:cNvPicPr>
            <a:picLocks/>
          </p:cNvPicPr>
          <p:nvPr/>
        </p:nvPicPr>
        <p:blipFill>
          <a:blip r:embed="rId6" cstate="print"/>
          <a:stretch>
            <a:fillRect/>
          </a:stretch>
        </p:blipFill>
        <p:spPr>
          <a:xfrm rot="2409600">
            <a:off x="7789798" y="3007105"/>
            <a:ext cx="2010029" cy="2012696"/>
          </a:xfrm>
          <a:prstGeom prst="rect">
            <a:avLst/>
          </a:prstGeom>
          <a:solidFill>
            <a:scrgbClr r="0" g="0" b="0">
              <a:alpha val="0"/>
            </a:scrgbClr>
          </a:solidFill>
        </p:spPr>
      </p:pic>
      <p:pic>
        <p:nvPicPr>
          <p:cNvPr id="7" name="Рисунок 6" descr="temp(9).png"/>
          <p:cNvPicPr>
            <a:picLocks/>
          </p:cNvPicPr>
          <p:nvPr/>
        </p:nvPicPr>
        <p:blipFill>
          <a:blip r:embed="rId7" cstate="print"/>
          <a:stretch>
            <a:fillRect/>
          </a:stretch>
        </p:blipFill>
        <p:spPr>
          <a:xfrm rot="2409600">
            <a:off x="3561841" y="4180204"/>
            <a:ext cx="1891664" cy="1894204"/>
          </a:xfrm>
          <a:prstGeom prst="rect">
            <a:avLst/>
          </a:prstGeom>
          <a:solidFill>
            <a:scrgbClr r="0" g="0" b="0">
              <a:alpha val="0"/>
            </a:scrgbClr>
          </a:solidFill>
        </p:spPr>
      </p:pic>
      <p:pic>
        <p:nvPicPr>
          <p:cNvPr id="8" name="Рисунок 7" descr="temp(3).png"/>
          <p:cNvPicPr>
            <a:picLocks/>
          </p:cNvPicPr>
          <p:nvPr/>
        </p:nvPicPr>
        <p:blipFill>
          <a:blip r:embed="rId8" cstate="print"/>
          <a:stretch>
            <a:fillRect/>
          </a:stretch>
        </p:blipFill>
        <p:spPr>
          <a:xfrm rot="2409600">
            <a:off x="6103365" y="4218685"/>
            <a:ext cx="2141727" cy="2144648"/>
          </a:xfrm>
          <a:prstGeom prst="rect">
            <a:avLst/>
          </a:prstGeom>
          <a:solidFill>
            <a:scrgbClr r="0" g="0" b="0">
              <a:alpha val="0"/>
            </a:scrgbClr>
          </a:solidFill>
        </p:spPr>
      </p:pic>
      <p:graphicFrame>
        <p:nvGraphicFramePr>
          <p:cNvPr id="9" name="Таблица 8"/>
          <p:cNvGraphicFramePr>
            <a:graphicFrameLocks noGrp="1"/>
          </p:cNvGraphicFramePr>
          <p:nvPr/>
        </p:nvGraphicFramePr>
        <p:xfrm>
          <a:off x="634999" y="6515101"/>
          <a:ext cx="8864346" cy="633221"/>
        </p:xfrm>
        <a:graphic>
          <a:graphicData uri="http://schemas.openxmlformats.org/drawingml/2006/table">
            <a:tbl>
              <a:tblPr firstRow="1" bandRow="1">
                <a:tableStyleId>{5C22544A-7EE6-4342-B048-85BDC9FD1C3A}</a:tableStyleId>
              </a:tblPr>
              <a:tblGrid>
                <a:gridCol w="1266317"/>
                <a:gridCol w="1266317"/>
                <a:gridCol w="1266317"/>
                <a:gridCol w="1266444"/>
                <a:gridCol w="1266317"/>
                <a:gridCol w="1266317"/>
                <a:gridCol w="1266317"/>
              </a:tblGrid>
              <a:tr h="633222">
                <a:tc>
                  <a:txBody>
                    <a:bodyPr/>
                    <a:lstStyle/>
                    <a:p>
                      <a:endParaRPr lang="ru-RU"/>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ru-RU"/>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ru-RU"/>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ru-RU"/>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ru-RU"/>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ru-RU"/>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endParaRPr lang="ru-RU"/>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bl>
          </a:graphicData>
        </a:graphic>
      </p:graphicFrame>
      <p:graphicFrame>
        <p:nvGraphicFramePr>
          <p:cNvPr id="10" name="Таблица 9"/>
          <p:cNvGraphicFramePr>
            <a:graphicFrameLocks noGrp="1"/>
          </p:cNvGraphicFramePr>
          <p:nvPr/>
        </p:nvGraphicFramePr>
        <p:xfrm>
          <a:off x="444500" y="7493001"/>
          <a:ext cx="9298051" cy="664209"/>
        </p:xfrm>
        <a:graphic>
          <a:graphicData uri="http://schemas.openxmlformats.org/drawingml/2006/table">
            <a:tbl>
              <a:tblPr firstRow="1" bandRow="1">
                <a:tableStyleId>{5C22544A-7EE6-4342-B048-85BDC9FD1C3A}</a:tableStyleId>
              </a:tblPr>
              <a:tblGrid>
                <a:gridCol w="1328293"/>
                <a:gridCol w="1328166"/>
                <a:gridCol w="1328420"/>
                <a:gridCol w="1328293"/>
                <a:gridCol w="1328293"/>
                <a:gridCol w="1328293"/>
                <a:gridCol w="1328293"/>
              </a:tblGrid>
              <a:tr h="664210">
                <a:tc>
                  <a:txBody>
                    <a:bodyPr/>
                    <a:lstStyle/>
                    <a:p>
                      <a:r>
                        <a:rPr lang="ru-RU" sz="3742" b="1" i="0" u="none" baseline="0" smtClean="0">
                          <a:solidFill>
                            <a:srgbClr val="00FF00"/>
                          </a:solidFill>
                          <a:latin typeface="Arial - 37"/>
                        </a:rPr>
                        <a:t>М</a:t>
                      </a:r>
                      <a:endParaRPr lang="ru-RU" sz="3742" b="1" i="0" u="none" baseline="0">
                        <a:solidFill>
                          <a:srgbClr val="00FF00"/>
                        </a:solidFill>
                        <a:latin typeface="Arial - 37"/>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0000">
                        <a:alpha val="99996"/>
                      </a:srgbClr>
                    </a:solidFill>
                  </a:tcPr>
                </a:tc>
                <a:tc>
                  <a:txBody>
                    <a:bodyPr/>
                    <a:lstStyle/>
                    <a:p>
                      <a:r>
                        <a:rPr lang="ru-RU" sz="3742" b="1" i="0" u="none" baseline="0" smtClean="0">
                          <a:solidFill>
                            <a:srgbClr val="000000"/>
                          </a:solidFill>
                          <a:latin typeface="Arial - 37"/>
                        </a:rPr>
                        <a:t>О</a:t>
                      </a:r>
                      <a:endParaRPr lang="ru-RU" sz="3742" b="1" i="0" u="none" baseline="0">
                        <a:solidFill>
                          <a:srgbClr val="000000"/>
                        </a:solidFill>
                        <a:latin typeface="Arial - 37"/>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A500">
                        <a:alpha val="99996"/>
                      </a:srgbClr>
                    </a:solidFill>
                  </a:tcPr>
                </a:tc>
                <a:tc>
                  <a:txBody>
                    <a:bodyPr/>
                    <a:lstStyle/>
                    <a:p>
                      <a:r>
                        <a:rPr lang="ru-RU" sz="3742" b="1" i="0" u="none" baseline="0" smtClean="0">
                          <a:solidFill>
                            <a:srgbClr val="000000"/>
                          </a:solidFill>
                          <a:latin typeface="Arial - 37"/>
                        </a:rPr>
                        <a:t>Л</a:t>
                      </a:r>
                      <a:endParaRPr lang="ru-RU" sz="3742" b="1" i="0" u="none" baseline="0">
                        <a:solidFill>
                          <a:srgbClr val="000000"/>
                        </a:solidFill>
                        <a:latin typeface="Arial - 37"/>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00">
                        <a:alpha val="99996"/>
                      </a:srgbClr>
                    </a:solidFill>
                  </a:tcPr>
                </a:tc>
                <a:tc>
                  <a:txBody>
                    <a:bodyPr/>
                    <a:lstStyle/>
                    <a:p>
                      <a:r>
                        <a:rPr lang="ru-RU" sz="3742" b="1" i="0" u="none" baseline="0" smtClean="0">
                          <a:solidFill>
                            <a:srgbClr val="000000"/>
                          </a:solidFill>
                          <a:latin typeface="Arial - 37"/>
                        </a:rPr>
                        <a:t>О</a:t>
                      </a:r>
                      <a:endParaRPr lang="ru-RU" sz="3742" b="1" i="0" u="none" baseline="0">
                        <a:solidFill>
                          <a:srgbClr val="000000"/>
                        </a:solidFill>
                        <a:latin typeface="Arial - 37"/>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00FF00">
                        <a:alpha val="99996"/>
                      </a:srgbClr>
                    </a:solidFill>
                  </a:tcPr>
                </a:tc>
                <a:tc>
                  <a:txBody>
                    <a:bodyPr/>
                    <a:lstStyle/>
                    <a:p>
                      <a:r>
                        <a:rPr lang="ru-RU" sz="3742" b="1" i="0" u="none" baseline="0" smtClean="0">
                          <a:solidFill>
                            <a:srgbClr val="000000"/>
                          </a:solidFill>
                          <a:latin typeface="Arial - 37"/>
                        </a:rPr>
                        <a:t>Д</a:t>
                      </a:r>
                      <a:endParaRPr lang="ru-RU" sz="3742" b="1" i="0" u="none" baseline="0">
                        <a:solidFill>
                          <a:srgbClr val="000000"/>
                        </a:solidFill>
                        <a:latin typeface="Arial - 37"/>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00BFFF">
                        <a:alpha val="99996"/>
                      </a:srgbClr>
                    </a:solidFill>
                  </a:tcPr>
                </a:tc>
                <a:tc>
                  <a:txBody>
                    <a:bodyPr/>
                    <a:lstStyle/>
                    <a:p>
                      <a:r>
                        <a:rPr lang="ru-RU" sz="3742" b="1" i="0" u="none" baseline="0" smtClean="0">
                          <a:solidFill>
                            <a:srgbClr val="FFFF00"/>
                          </a:solidFill>
                          <a:latin typeface="Arial - 37"/>
                        </a:rPr>
                        <a:t>Е</a:t>
                      </a:r>
                      <a:endParaRPr lang="ru-RU" sz="3742" b="1" i="0" u="none" baseline="0">
                        <a:solidFill>
                          <a:srgbClr val="FFFF00"/>
                        </a:solidFill>
                        <a:latin typeface="Arial - 37"/>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000080">
                        <a:alpha val="99996"/>
                      </a:srgbClr>
                    </a:solidFill>
                  </a:tcPr>
                </a:tc>
                <a:tc>
                  <a:txBody>
                    <a:bodyPr/>
                    <a:lstStyle/>
                    <a:p>
                      <a:r>
                        <a:rPr lang="ru-RU" sz="3742" b="1" i="0" u="none" baseline="0" smtClean="0">
                          <a:solidFill>
                            <a:srgbClr val="00FF00"/>
                          </a:solidFill>
                          <a:latin typeface="Arial - 37"/>
                        </a:rPr>
                        <a:t>Ц</a:t>
                      </a:r>
                      <a:endParaRPr lang="ru-RU" sz="3742" b="1" i="0" u="none" baseline="0">
                        <a:solidFill>
                          <a:srgbClr val="00FF00"/>
                        </a:solidFill>
                        <a:latin typeface="Arial - 37"/>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CC00D0">
                        <a:alpha val="99996"/>
                      </a:srgbClr>
                    </a:solidFill>
                  </a:tcPr>
                </a:tc>
              </a:tr>
            </a:tbl>
          </a:graphicData>
        </a:graphic>
      </p:graphicFrame>
      <p:grpSp>
        <p:nvGrpSpPr>
          <p:cNvPr id="13" name="Группа 12"/>
          <p:cNvGrpSpPr/>
          <p:nvPr/>
        </p:nvGrpSpPr>
        <p:grpSpPr>
          <a:xfrm>
            <a:off x="8221718" y="3213100"/>
            <a:ext cx="958739" cy="531622"/>
            <a:chOff x="8221718" y="3213100"/>
            <a:chExt cx="958739" cy="531622"/>
          </a:xfrm>
        </p:grpSpPr>
        <p:sp>
          <p:nvSpPr>
            <p:cNvPr id="11" name="Полилиния 10"/>
            <p:cNvSpPr/>
            <p:nvPr/>
          </p:nvSpPr>
          <p:spPr>
            <a:xfrm>
              <a:off x="8221718" y="3213100"/>
              <a:ext cx="958739" cy="531622"/>
            </a:xfrm>
            <a:custGeom>
              <a:avLst/>
              <a:gdLst/>
              <a:ahLst/>
              <a:cxnLst/>
              <a:rect l="0" t="0" r="0" b="0"/>
              <a:pathLst>
                <a:path w="958739" h="531622">
                  <a:moveTo>
                    <a:pt x="159789" y="0"/>
                  </a:moveTo>
                  <a:lnTo>
                    <a:pt x="814860" y="0"/>
                  </a:lnTo>
                  <a:lnTo>
                    <a:pt x="830906" y="1808"/>
                  </a:lnTo>
                  <a:lnTo>
                    <a:pt x="859599" y="6186"/>
                  </a:lnTo>
                  <a:lnTo>
                    <a:pt x="886796" y="15083"/>
                  </a:lnTo>
                  <a:lnTo>
                    <a:pt x="899581" y="19456"/>
                  </a:lnTo>
                  <a:lnTo>
                    <a:pt x="922021" y="31898"/>
                  </a:lnTo>
                  <a:lnTo>
                    <a:pt x="937932" y="46074"/>
                  </a:lnTo>
                  <a:lnTo>
                    <a:pt x="945955" y="54068"/>
                  </a:lnTo>
                  <a:lnTo>
                    <a:pt x="953978" y="69978"/>
                  </a:lnTo>
                  <a:lnTo>
                    <a:pt x="957107" y="78876"/>
                  </a:lnTo>
                  <a:lnTo>
                    <a:pt x="957107" y="83249"/>
                  </a:lnTo>
                  <a:lnTo>
                    <a:pt x="958738" y="88605"/>
                  </a:lnTo>
                  <a:lnTo>
                    <a:pt x="958738" y="443019"/>
                  </a:lnTo>
                  <a:lnTo>
                    <a:pt x="957107" y="447468"/>
                  </a:lnTo>
                  <a:lnTo>
                    <a:pt x="957107" y="451916"/>
                  </a:lnTo>
                  <a:lnTo>
                    <a:pt x="953978" y="460739"/>
                  </a:lnTo>
                  <a:lnTo>
                    <a:pt x="945955" y="476649"/>
                  </a:lnTo>
                  <a:lnTo>
                    <a:pt x="930045" y="491732"/>
                  </a:lnTo>
                  <a:lnTo>
                    <a:pt x="922021" y="498821"/>
                  </a:lnTo>
                  <a:lnTo>
                    <a:pt x="899581" y="511263"/>
                  </a:lnTo>
                  <a:lnTo>
                    <a:pt x="874015" y="520088"/>
                  </a:lnTo>
                  <a:lnTo>
                    <a:pt x="859599" y="524534"/>
                  </a:lnTo>
                  <a:lnTo>
                    <a:pt x="830906" y="528982"/>
                  </a:lnTo>
                  <a:lnTo>
                    <a:pt x="814860" y="530717"/>
                  </a:lnTo>
                  <a:lnTo>
                    <a:pt x="806969" y="530717"/>
                  </a:lnTo>
                  <a:lnTo>
                    <a:pt x="798949" y="531621"/>
                  </a:lnTo>
                  <a:lnTo>
                    <a:pt x="159789" y="531621"/>
                  </a:lnTo>
                  <a:lnTo>
                    <a:pt x="150134" y="530717"/>
                  </a:lnTo>
                  <a:lnTo>
                    <a:pt x="142248" y="530717"/>
                  </a:lnTo>
                  <a:lnTo>
                    <a:pt x="126201" y="528982"/>
                  </a:lnTo>
                  <a:lnTo>
                    <a:pt x="97505" y="524534"/>
                  </a:lnTo>
                  <a:lnTo>
                    <a:pt x="70307" y="515636"/>
                  </a:lnTo>
                  <a:lnTo>
                    <a:pt x="57523" y="511263"/>
                  </a:lnTo>
                  <a:lnTo>
                    <a:pt x="35219" y="498821"/>
                  </a:lnTo>
                  <a:lnTo>
                    <a:pt x="19175" y="484643"/>
                  </a:lnTo>
                  <a:lnTo>
                    <a:pt x="11150" y="476649"/>
                  </a:lnTo>
                  <a:lnTo>
                    <a:pt x="3264" y="460739"/>
                  </a:lnTo>
                  <a:lnTo>
                    <a:pt x="0" y="451916"/>
                  </a:lnTo>
                  <a:lnTo>
                    <a:pt x="0" y="78876"/>
                  </a:lnTo>
                  <a:lnTo>
                    <a:pt x="3264" y="69978"/>
                  </a:lnTo>
                  <a:lnTo>
                    <a:pt x="11150" y="54068"/>
                  </a:lnTo>
                  <a:lnTo>
                    <a:pt x="27198" y="38985"/>
                  </a:lnTo>
                  <a:lnTo>
                    <a:pt x="35219" y="31898"/>
                  </a:lnTo>
                  <a:lnTo>
                    <a:pt x="57523" y="19456"/>
                  </a:lnTo>
                  <a:lnTo>
                    <a:pt x="83092" y="10632"/>
                  </a:lnTo>
                  <a:lnTo>
                    <a:pt x="97505" y="6186"/>
                  </a:lnTo>
                  <a:lnTo>
                    <a:pt x="126201" y="1808"/>
                  </a:lnTo>
                  <a:lnTo>
                    <a:pt x="142248" y="0"/>
                  </a:lnTo>
                  <a:close/>
                </a:path>
              </a:pathLst>
            </a:custGeom>
            <a:solidFill>
              <a:srgbClr val="900079"/>
            </a:solidFill>
            <a:ln w="38100" cap="flat" cmpd="sng" algn="ctr">
              <a:solidFill>
                <a:srgbClr val="AB00A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p:cNvSpPr txBox="1"/>
            <p:nvPr/>
          </p:nvSpPr>
          <p:spPr>
            <a:xfrm>
              <a:off x="8432800" y="3327400"/>
              <a:ext cx="441452" cy="276999"/>
            </a:xfrm>
            <a:prstGeom prst="rect">
              <a:avLst/>
            </a:prstGeom>
            <a:noFill/>
          </p:spPr>
          <p:txBody>
            <a:bodyPr vert="horz" rtlCol="0">
              <a:spAutoFit/>
            </a:bodyPr>
            <a:lstStyle/>
            <a:p>
              <a:pPr algn="ctr"/>
              <a:r>
                <a:rPr lang="ru-RU" sz="1200" b="1" smtClean="0">
                  <a:solidFill>
                    <a:srgbClr val="00FF00"/>
                  </a:solidFill>
                  <a:latin typeface="Arial Black - 21"/>
                </a:rPr>
                <a:t>Ц</a:t>
              </a:r>
              <a:endParaRPr lang="ru-RU" sz="1200" b="1">
                <a:solidFill>
                  <a:srgbClr val="00FF00"/>
                </a:solidFill>
                <a:latin typeface="Arial Black - 21"/>
              </a:endParaRPr>
            </a:p>
          </p:txBody>
        </p:sp>
      </p:grpSp>
      <p:grpSp>
        <p:nvGrpSpPr>
          <p:cNvPr id="16" name="Группа 15"/>
          <p:cNvGrpSpPr/>
          <p:nvPr/>
        </p:nvGrpSpPr>
        <p:grpSpPr>
          <a:xfrm>
            <a:off x="6650600" y="4318000"/>
            <a:ext cx="958741" cy="531622"/>
            <a:chOff x="6650600" y="4318000"/>
            <a:chExt cx="958741" cy="531622"/>
          </a:xfrm>
        </p:grpSpPr>
        <p:sp>
          <p:nvSpPr>
            <p:cNvPr id="14" name="Полилиния 13"/>
            <p:cNvSpPr/>
            <p:nvPr/>
          </p:nvSpPr>
          <p:spPr>
            <a:xfrm>
              <a:off x="6650600" y="4318000"/>
              <a:ext cx="958741" cy="531622"/>
            </a:xfrm>
            <a:custGeom>
              <a:avLst/>
              <a:gdLst/>
              <a:ahLst/>
              <a:cxnLst/>
              <a:rect l="0" t="0" r="0" b="0"/>
              <a:pathLst>
                <a:path w="958741" h="531622">
                  <a:moveTo>
                    <a:pt x="159791" y="0"/>
                  </a:moveTo>
                  <a:lnTo>
                    <a:pt x="814862" y="0"/>
                  </a:lnTo>
                  <a:lnTo>
                    <a:pt x="830909" y="1811"/>
                  </a:lnTo>
                  <a:lnTo>
                    <a:pt x="859603" y="6184"/>
                  </a:lnTo>
                  <a:lnTo>
                    <a:pt x="886801" y="15082"/>
                  </a:lnTo>
                  <a:lnTo>
                    <a:pt x="899583" y="19455"/>
                  </a:lnTo>
                  <a:lnTo>
                    <a:pt x="922021" y="31897"/>
                  </a:lnTo>
                  <a:lnTo>
                    <a:pt x="937932" y="46075"/>
                  </a:lnTo>
                  <a:lnTo>
                    <a:pt x="945958" y="54067"/>
                  </a:lnTo>
                  <a:lnTo>
                    <a:pt x="953980" y="69980"/>
                  </a:lnTo>
                  <a:lnTo>
                    <a:pt x="957111" y="78878"/>
                  </a:lnTo>
                  <a:lnTo>
                    <a:pt x="957111" y="83249"/>
                  </a:lnTo>
                  <a:lnTo>
                    <a:pt x="958740" y="88604"/>
                  </a:lnTo>
                  <a:lnTo>
                    <a:pt x="958740" y="443016"/>
                  </a:lnTo>
                  <a:lnTo>
                    <a:pt x="957111" y="447468"/>
                  </a:lnTo>
                  <a:lnTo>
                    <a:pt x="957111" y="451915"/>
                  </a:lnTo>
                  <a:lnTo>
                    <a:pt x="953980" y="460739"/>
                  </a:lnTo>
                  <a:lnTo>
                    <a:pt x="945958" y="476649"/>
                  </a:lnTo>
                  <a:lnTo>
                    <a:pt x="930048" y="491731"/>
                  </a:lnTo>
                  <a:lnTo>
                    <a:pt x="922021" y="498820"/>
                  </a:lnTo>
                  <a:lnTo>
                    <a:pt x="899583" y="511263"/>
                  </a:lnTo>
                  <a:lnTo>
                    <a:pt x="874016" y="520085"/>
                  </a:lnTo>
                  <a:lnTo>
                    <a:pt x="859603" y="524531"/>
                  </a:lnTo>
                  <a:lnTo>
                    <a:pt x="830909" y="528981"/>
                  </a:lnTo>
                  <a:lnTo>
                    <a:pt x="814862" y="530716"/>
                  </a:lnTo>
                  <a:lnTo>
                    <a:pt x="806974" y="530716"/>
                  </a:lnTo>
                  <a:lnTo>
                    <a:pt x="798953" y="531621"/>
                  </a:lnTo>
                  <a:lnTo>
                    <a:pt x="159791" y="531621"/>
                  </a:lnTo>
                  <a:lnTo>
                    <a:pt x="150136" y="530716"/>
                  </a:lnTo>
                  <a:lnTo>
                    <a:pt x="142247" y="530716"/>
                  </a:lnTo>
                  <a:lnTo>
                    <a:pt x="126200" y="528981"/>
                  </a:lnTo>
                  <a:lnTo>
                    <a:pt x="97506" y="524531"/>
                  </a:lnTo>
                  <a:lnTo>
                    <a:pt x="70308" y="515636"/>
                  </a:lnTo>
                  <a:lnTo>
                    <a:pt x="57526" y="511263"/>
                  </a:lnTo>
                  <a:lnTo>
                    <a:pt x="35223" y="498820"/>
                  </a:lnTo>
                  <a:lnTo>
                    <a:pt x="19175" y="484644"/>
                  </a:lnTo>
                  <a:lnTo>
                    <a:pt x="11150" y="476649"/>
                  </a:lnTo>
                  <a:lnTo>
                    <a:pt x="3263" y="460739"/>
                  </a:lnTo>
                  <a:lnTo>
                    <a:pt x="0" y="451915"/>
                  </a:lnTo>
                  <a:lnTo>
                    <a:pt x="0" y="78878"/>
                  </a:lnTo>
                  <a:lnTo>
                    <a:pt x="3263" y="69980"/>
                  </a:lnTo>
                  <a:lnTo>
                    <a:pt x="11150" y="54067"/>
                  </a:lnTo>
                  <a:lnTo>
                    <a:pt x="27199" y="38986"/>
                  </a:lnTo>
                  <a:lnTo>
                    <a:pt x="35223" y="31897"/>
                  </a:lnTo>
                  <a:lnTo>
                    <a:pt x="57526" y="19455"/>
                  </a:lnTo>
                  <a:lnTo>
                    <a:pt x="83091" y="10633"/>
                  </a:lnTo>
                  <a:lnTo>
                    <a:pt x="97506" y="6184"/>
                  </a:lnTo>
                  <a:lnTo>
                    <a:pt x="126200" y="1811"/>
                  </a:lnTo>
                  <a:lnTo>
                    <a:pt x="142247" y="0"/>
                  </a:lnTo>
                  <a:close/>
                </a:path>
              </a:pathLst>
            </a:custGeom>
            <a:solidFill>
              <a:srgbClr val="00008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TextBox 14"/>
            <p:cNvSpPr txBox="1"/>
            <p:nvPr/>
          </p:nvSpPr>
          <p:spPr>
            <a:xfrm>
              <a:off x="6858000" y="4445000"/>
              <a:ext cx="395096" cy="292388"/>
            </a:xfrm>
            <a:prstGeom prst="rect">
              <a:avLst/>
            </a:prstGeom>
            <a:noFill/>
          </p:spPr>
          <p:txBody>
            <a:bodyPr vert="horz" rtlCol="0">
              <a:spAutoFit/>
            </a:bodyPr>
            <a:lstStyle/>
            <a:p>
              <a:pPr algn="ctr"/>
              <a:r>
                <a:rPr lang="ru-RU" sz="1300" b="1" smtClean="0">
                  <a:solidFill>
                    <a:srgbClr val="FFFF00"/>
                  </a:solidFill>
                  <a:latin typeface="Arial Black - 22"/>
                </a:rPr>
                <a:t>Е</a:t>
              </a:r>
              <a:endParaRPr lang="ru-RU" sz="1300" b="1">
                <a:solidFill>
                  <a:srgbClr val="FFFF00"/>
                </a:solidFill>
                <a:latin typeface="Arial Black - 22"/>
              </a:endParaRPr>
            </a:p>
          </p:txBody>
        </p:sp>
      </p:grpSp>
      <p:grpSp>
        <p:nvGrpSpPr>
          <p:cNvPr id="19" name="Группа 18"/>
          <p:cNvGrpSpPr/>
          <p:nvPr/>
        </p:nvGrpSpPr>
        <p:grpSpPr>
          <a:xfrm>
            <a:off x="316984" y="3086100"/>
            <a:ext cx="958739" cy="531622"/>
            <a:chOff x="316984" y="3086100"/>
            <a:chExt cx="958739" cy="531622"/>
          </a:xfrm>
        </p:grpSpPr>
        <p:sp>
          <p:nvSpPr>
            <p:cNvPr id="17" name="Полилиния 16"/>
            <p:cNvSpPr/>
            <p:nvPr/>
          </p:nvSpPr>
          <p:spPr>
            <a:xfrm>
              <a:off x="316984" y="3086100"/>
              <a:ext cx="958739" cy="531622"/>
            </a:xfrm>
            <a:custGeom>
              <a:avLst/>
              <a:gdLst/>
              <a:ahLst/>
              <a:cxnLst/>
              <a:rect l="0" t="0" r="0" b="0"/>
              <a:pathLst>
                <a:path w="958739" h="531622">
                  <a:moveTo>
                    <a:pt x="159791" y="0"/>
                  </a:moveTo>
                  <a:lnTo>
                    <a:pt x="814861" y="0"/>
                  </a:lnTo>
                  <a:lnTo>
                    <a:pt x="830909" y="1808"/>
                  </a:lnTo>
                  <a:lnTo>
                    <a:pt x="859599" y="6183"/>
                  </a:lnTo>
                  <a:lnTo>
                    <a:pt x="886798" y="15082"/>
                  </a:lnTo>
                  <a:lnTo>
                    <a:pt x="899582" y="19455"/>
                  </a:lnTo>
                  <a:lnTo>
                    <a:pt x="922020" y="31897"/>
                  </a:lnTo>
                  <a:lnTo>
                    <a:pt x="937932" y="46074"/>
                  </a:lnTo>
                  <a:lnTo>
                    <a:pt x="945953" y="54066"/>
                  </a:lnTo>
                  <a:lnTo>
                    <a:pt x="953979" y="69976"/>
                  </a:lnTo>
                  <a:lnTo>
                    <a:pt x="957106" y="78874"/>
                  </a:lnTo>
                  <a:lnTo>
                    <a:pt x="957106" y="83249"/>
                  </a:lnTo>
                  <a:lnTo>
                    <a:pt x="958738" y="88602"/>
                  </a:lnTo>
                  <a:lnTo>
                    <a:pt x="958738" y="443019"/>
                  </a:lnTo>
                  <a:lnTo>
                    <a:pt x="957106" y="447469"/>
                  </a:lnTo>
                  <a:lnTo>
                    <a:pt x="957106" y="451916"/>
                  </a:lnTo>
                  <a:lnTo>
                    <a:pt x="953979" y="460739"/>
                  </a:lnTo>
                  <a:lnTo>
                    <a:pt x="945953" y="476648"/>
                  </a:lnTo>
                  <a:lnTo>
                    <a:pt x="930045" y="491731"/>
                  </a:lnTo>
                  <a:lnTo>
                    <a:pt x="922020" y="498820"/>
                  </a:lnTo>
                  <a:lnTo>
                    <a:pt x="899582" y="511261"/>
                  </a:lnTo>
                  <a:lnTo>
                    <a:pt x="874018" y="520085"/>
                  </a:lnTo>
                  <a:lnTo>
                    <a:pt x="859599" y="524535"/>
                  </a:lnTo>
                  <a:lnTo>
                    <a:pt x="830909" y="528982"/>
                  </a:lnTo>
                  <a:lnTo>
                    <a:pt x="814861" y="530717"/>
                  </a:lnTo>
                  <a:lnTo>
                    <a:pt x="806972" y="530717"/>
                  </a:lnTo>
                  <a:lnTo>
                    <a:pt x="798948" y="531621"/>
                  </a:lnTo>
                  <a:lnTo>
                    <a:pt x="159791" y="531621"/>
                  </a:lnTo>
                  <a:lnTo>
                    <a:pt x="150135" y="530717"/>
                  </a:lnTo>
                  <a:lnTo>
                    <a:pt x="142250" y="530717"/>
                  </a:lnTo>
                  <a:lnTo>
                    <a:pt x="126201" y="528982"/>
                  </a:lnTo>
                  <a:lnTo>
                    <a:pt x="97507" y="524535"/>
                  </a:lnTo>
                  <a:lnTo>
                    <a:pt x="70308" y="515634"/>
                  </a:lnTo>
                  <a:lnTo>
                    <a:pt x="57526" y="511261"/>
                  </a:lnTo>
                  <a:lnTo>
                    <a:pt x="35223" y="498820"/>
                  </a:lnTo>
                  <a:lnTo>
                    <a:pt x="19176" y="484643"/>
                  </a:lnTo>
                  <a:lnTo>
                    <a:pt x="11152" y="476648"/>
                  </a:lnTo>
                  <a:lnTo>
                    <a:pt x="3265" y="460739"/>
                  </a:lnTo>
                  <a:lnTo>
                    <a:pt x="0" y="451916"/>
                  </a:lnTo>
                  <a:lnTo>
                    <a:pt x="0" y="78874"/>
                  </a:lnTo>
                  <a:lnTo>
                    <a:pt x="3265" y="69976"/>
                  </a:lnTo>
                  <a:lnTo>
                    <a:pt x="11152" y="54066"/>
                  </a:lnTo>
                  <a:lnTo>
                    <a:pt x="27198" y="38986"/>
                  </a:lnTo>
                  <a:lnTo>
                    <a:pt x="35223" y="31897"/>
                  </a:lnTo>
                  <a:lnTo>
                    <a:pt x="57526" y="19455"/>
                  </a:lnTo>
                  <a:lnTo>
                    <a:pt x="83091" y="10633"/>
                  </a:lnTo>
                  <a:lnTo>
                    <a:pt x="97507" y="6183"/>
                  </a:lnTo>
                  <a:lnTo>
                    <a:pt x="126201" y="1808"/>
                  </a:lnTo>
                  <a:lnTo>
                    <a:pt x="142250" y="0"/>
                  </a:lnTo>
                  <a:close/>
                </a:path>
              </a:pathLst>
            </a:custGeom>
            <a:solidFill>
              <a:srgbClr val="00BFFF"/>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TextBox 17"/>
            <p:cNvSpPr txBox="1"/>
            <p:nvPr/>
          </p:nvSpPr>
          <p:spPr>
            <a:xfrm>
              <a:off x="558800" y="3238500"/>
              <a:ext cx="414782" cy="323165"/>
            </a:xfrm>
            <a:prstGeom prst="rect">
              <a:avLst/>
            </a:prstGeom>
            <a:noFill/>
          </p:spPr>
          <p:txBody>
            <a:bodyPr vert="horz" rtlCol="0">
              <a:spAutoFit/>
            </a:bodyPr>
            <a:lstStyle/>
            <a:p>
              <a:pPr algn="ctr"/>
              <a:r>
                <a:rPr lang="ru-RU" sz="1500" b="1" smtClean="0">
                  <a:solidFill>
                    <a:srgbClr val="000000"/>
                  </a:solidFill>
                  <a:latin typeface="Arial Black - 25"/>
                </a:rPr>
                <a:t>Д</a:t>
              </a:r>
              <a:endParaRPr lang="ru-RU" sz="1500" b="1">
                <a:solidFill>
                  <a:srgbClr val="000000"/>
                </a:solidFill>
                <a:latin typeface="Arial Black - 25"/>
              </a:endParaRPr>
            </a:p>
          </p:txBody>
        </p:sp>
      </p:grpSp>
      <p:grpSp>
        <p:nvGrpSpPr>
          <p:cNvPr id="22" name="Группа 21"/>
          <p:cNvGrpSpPr/>
          <p:nvPr/>
        </p:nvGrpSpPr>
        <p:grpSpPr>
          <a:xfrm>
            <a:off x="3998211" y="4114800"/>
            <a:ext cx="958729" cy="531622"/>
            <a:chOff x="3998211" y="4114800"/>
            <a:chExt cx="958729" cy="531622"/>
          </a:xfrm>
        </p:grpSpPr>
        <p:sp>
          <p:nvSpPr>
            <p:cNvPr id="20" name="Полилиния 19"/>
            <p:cNvSpPr/>
            <p:nvPr/>
          </p:nvSpPr>
          <p:spPr>
            <a:xfrm>
              <a:off x="3998211" y="4114800"/>
              <a:ext cx="958729" cy="531622"/>
            </a:xfrm>
            <a:custGeom>
              <a:avLst/>
              <a:gdLst/>
              <a:ahLst/>
              <a:cxnLst/>
              <a:rect l="0" t="0" r="0" b="0"/>
              <a:pathLst>
                <a:path w="958729" h="531622">
                  <a:moveTo>
                    <a:pt x="159789" y="0"/>
                  </a:moveTo>
                  <a:lnTo>
                    <a:pt x="814851" y="0"/>
                  </a:lnTo>
                  <a:lnTo>
                    <a:pt x="830898" y="1809"/>
                  </a:lnTo>
                  <a:lnTo>
                    <a:pt x="859590" y="6183"/>
                  </a:lnTo>
                  <a:lnTo>
                    <a:pt x="886789" y="15082"/>
                  </a:lnTo>
                  <a:lnTo>
                    <a:pt x="899573" y="19455"/>
                  </a:lnTo>
                  <a:lnTo>
                    <a:pt x="922011" y="31897"/>
                  </a:lnTo>
                  <a:lnTo>
                    <a:pt x="937922" y="46071"/>
                  </a:lnTo>
                  <a:lnTo>
                    <a:pt x="945944" y="54065"/>
                  </a:lnTo>
                  <a:lnTo>
                    <a:pt x="953968" y="69977"/>
                  </a:lnTo>
                  <a:lnTo>
                    <a:pt x="957096" y="78874"/>
                  </a:lnTo>
                  <a:lnTo>
                    <a:pt x="957096" y="83249"/>
                  </a:lnTo>
                  <a:lnTo>
                    <a:pt x="958728" y="88602"/>
                  </a:lnTo>
                  <a:lnTo>
                    <a:pt x="958728" y="443017"/>
                  </a:lnTo>
                  <a:lnTo>
                    <a:pt x="957096" y="447466"/>
                  </a:lnTo>
                  <a:lnTo>
                    <a:pt x="957096" y="451916"/>
                  </a:lnTo>
                  <a:lnTo>
                    <a:pt x="953968" y="460739"/>
                  </a:lnTo>
                  <a:lnTo>
                    <a:pt x="945944" y="476648"/>
                  </a:lnTo>
                  <a:lnTo>
                    <a:pt x="930034" y="491733"/>
                  </a:lnTo>
                  <a:lnTo>
                    <a:pt x="922011" y="498821"/>
                  </a:lnTo>
                  <a:lnTo>
                    <a:pt x="899573" y="511261"/>
                  </a:lnTo>
                  <a:lnTo>
                    <a:pt x="874006" y="520084"/>
                  </a:lnTo>
                  <a:lnTo>
                    <a:pt x="859590" y="524532"/>
                  </a:lnTo>
                  <a:lnTo>
                    <a:pt x="830898" y="528984"/>
                  </a:lnTo>
                  <a:lnTo>
                    <a:pt x="814851" y="530717"/>
                  </a:lnTo>
                  <a:lnTo>
                    <a:pt x="806963" y="530717"/>
                  </a:lnTo>
                  <a:lnTo>
                    <a:pt x="798939" y="531621"/>
                  </a:lnTo>
                  <a:lnTo>
                    <a:pt x="159789" y="531621"/>
                  </a:lnTo>
                  <a:lnTo>
                    <a:pt x="150133" y="530717"/>
                  </a:lnTo>
                  <a:lnTo>
                    <a:pt x="142245" y="530717"/>
                  </a:lnTo>
                  <a:lnTo>
                    <a:pt x="126199" y="528984"/>
                  </a:lnTo>
                  <a:lnTo>
                    <a:pt x="97506" y="524532"/>
                  </a:lnTo>
                  <a:lnTo>
                    <a:pt x="70307" y="515634"/>
                  </a:lnTo>
                  <a:lnTo>
                    <a:pt x="57525" y="511261"/>
                  </a:lnTo>
                  <a:lnTo>
                    <a:pt x="35222" y="498821"/>
                  </a:lnTo>
                  <a:lnTo>
                    <a:pt x="19176" y="484642"/>
                  </a:lnTo>
                  <a:lnTo>
                    <a:pt x="11151" y="476648"/>
                  </a:lnTo>
                  <a:lnTo>
                    <a:pt x="3264" y="460739"/>
                  </a:lnTo>
                  <a:lnTo>
                    <a:pt x="0" y="451916"/>
                  </a:lnTo>
                  <a:lnTo>
                    <a:pt x="0" y="78874"/>
                  </a:lnTo>
                  <a:lnTo>
                    <a:pt x="3264" y="69977"/>
                  </a:lnTo>
                  <a:lnTo>
                    <a:pt x="11151" y="54065"/>
                  </a:lnTo>
                  <a:lnTo>
                    <a:pt x="27198" y="38985"/>
                  </a:lnTo>
                  <a:lnTo>
                    <a:pt x="35222" y="31897"/>
                  </a:lnTo>
                  <a:lnTo>
                    <a:pt x="57525" y="19455"/>
                  </a:lnTo>
                  <a:lnTo>
                    <a:pt x="83090" y="10632"/>
                  </a:lnTo>
                  <a:lnTo>
                    <a:pt x="97506" y="6183"/>
                  </a:lnTo>
                  <a:lnTo>
                    <a:pt x="126199" y="1809"/>
                  </a:lnTo>
                  <a:lnTo>
                    <a:pt x="142245" y="0"/>
                  </a:lnTo>
                  <a:close/>
                </a:path>
              </a:pathLst>
            </a:custGeom>
            <a:solidFill>
              <a:srgbClr val="FFA5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TextBox 20"/>
            <p:cNvSpPr txBox="1"/>
            <p:nvPr/>
          </p:nvSpPr>
          <p:spPr>
            <a:xfrm>
              <a:off x="4216400" y="4229100"/>
              <a:ext cx="422655" cy="307777"/>
            </a:xfrm>
            <a:prstGeom prst="rect">
              <a:avLst/>
            </a:prstGeom>
            <a:noFill/>
          </p:spPr>
          <p:txBody>
            <a:bodyPr vert="horz" rtlCol="0">
              <a:spAutoFit/>
            </a:bodyPr>
            <a:lstStyle/>
            <a:p>
              <a:pPr algn="ctr"/>
              <a:r>
                <a:rPr lang="ru-RU" sz="1400" b="1" smtClean="0">
                  <a:solidFill>
                    <a:srgbClr val="000000"/>
                  </a:solidFill>
                  <a:latin typeface="Arial Black - 24"/>
                </a:rPr>
                <a:t>О</a:t>
              </a:r>
              <a:endParaRPr lang="ru-RU" sz="1400" b="1">
                <a:solidFill>
                  <a:srgbClr val="000000"/>
                </a:solidFill>
                <a:latin typeface="Arial Black - 24"/>
              </a:endParaRPr>
            </a:p>
          </p:txBody>
        </p:sp>
      </p:grpSp>
      <p:grpSp>
        <p:nvGrpSpPr>
          <p:cNvPr id="25" name="Группа 24"/>
          <p:cNvGrpSpPr/>
          <p:nvPr/>
        </p:nvGrpSpPr>
        <p:grpSpPr>
          <a:xfrm>
            <a:off x="5413300" y="3009900"/>
            <a:ext cx="958748" cy="531622"/>
            <a:chOff x="5413300" y="3009900"/>
            <a:chExt cx="958748" cy="531622"/>
          </a:xfrm>
        </p:grpSpPr>
        <p:sp>
          <p:nvSpPr>
            <p:cNvPr id="23" name="Полилиния 22"/>
            <p:cNvSpPr/>
            <p:nvPr/>
          </p:nvSpPr>
          <p:spPr>
            <a:xfrm>
              <a:off x="5413300" y="3009900"/>
              <a:ext cx="958748" cy="531622"/>
            </a:xfrm>
            <a:custGeom>
              <a:avLst/>
              <a:gdLst/>
              <a:ahLst/>
              <a:cxnLst/>
              <a:rect l="0" t="0" r="0" b="0"/>
              <a:pathLst>
                <a:path w="958748" h="531622">
                  <a:moveTo>
                    <a:pt x="159790" y="0"/>
                  </a:moveTo>
                  <a:lnTo>
                    <a:pt x="814867" y="0"/>
                  </a:lnTo>
                  <a:lnTo>
                    <a:pt x="830915" y="1808"/>
                  </a:lnTo>
                  <a:lnTo>
                    <a:pt x="859609" y="6182"/>
                  </a:lnTo>
                  <a:lnTo>
                    <a:pt x="886808" y="15079"/>
                  </a:lnTo>
                  <a:lnTo>
                    <a:pt x="899590" y="19453"/>
                  </a:lnTo>
                  <a:lnTo>
                    <a:pt x="922030" y="31897"/>
                  </a:lnTo>
                  <a:lnTo>
                    <a:pt x="937940" y="46074"/>
                  </a:lnTo>
                  <a:lnTo>
                    <a:pt x="945964" y="54066"/>
                  </a:lnTo>
                  <a:lnTo>
                    <a:pt x="953988" y="69975"/>
                  </a:lnTo>
                  <a:lnTo>
                    <a:pt x="957115" y="78874"/>
                  </a:lnTo>
                  <a:lnTo>
                    <a:pt x="957115" y="83248"/>
                  </a:lnTo>
                  <a:lnTo>
                    <a:pt x="958747" y="88602"/>
                  </a:lnTo>
                  <a:lnTo>
                    <a:pt x="958747" y="443017"/>
                  </a:lnTo>
                  <a:lnTo>
                    <a:pt x="957115" y="447468"/>
                  </a:lnTo>
                  <a:lnTo>
                    <a:pt x="957115" y="451916"/>
                  </a:lnTo>
                  <a:lnTo>
                    <a:pt x="953988" y="460738"/>
                  </a:lnTo>
                  <a:lnTo>
                    <a:pt x="945964" y="476649"/>
                  </a:lnTo>
                  <a:lnTo>
                    <a:pt x="930054" y="491731"/>
                  </a:lnTo>
                  <a:lnTo>
                    <a:pt x="922030" y="498820"/>
                  </a:lnTo>
                  <a:lnTo>
                    <a:pt x="899590" y="511262"/>
                  </a:lnTo>
                  <a:lnTo>
                    <a:pt x="874022" y="520084"/>
                  </a:lnTo>
                  <a:lnTo>
                    <a:pt x="859609" y="524532"/>
                  </a:lnTo>
                  <a:lnTo>
                    <a:pt x="830915" y="528982"/>
                  </a:lnTo>
                  <a:lnTo>
                    <a:pt x="814867" y="530717"/>
                  </a:lnTo>
                  <a:lnTo>
                    <a:pt x="806979" y="530717"/>
                  </a:lnTo>
                  <a:lnTo>
                    <a:pt x="798957" y="531621"/>
                  </a:lnTo>
                  <a:lnTo>
                    <a:pt x="159790" y="531621"/>
                  </a:lnTo>
                  <a:lnTo>
                    <a:pt x="150135" y="530717"/>
                  </a:lnTo>
                  <a:lnTo>
                    <a:pt x="142247" y="530717"/>
                  </a:lnTo>
                  <a:lnTo>
                    <a:pt x="126199" y="528982"/>
                  </a:lnTo>
                  <a:lnTo>
                    <a:pt x="97505" y="524532"/>
                  </a:lnTo>
                  <a:lnTo>
                    <a:pt x="70308" y="515636"/>
                  </a:lnTo>
                  <a:lnTo>
                    <a:pt x="57522" y="511262"/>
                  </a:lnTo>
                  <a:lnTo>
                    <a:pt x="35219" y="498820"/>
                  </a:lnTo>
                  <a:lnTo>
                    <a:pt x="19174" y="484642"/>
                  </a:lnTo>
                  <a:lnTo>
                    <a:pt x="11151" y="476649"/>
                  </a:lnTo>
                  <a:lnTo>
                    <a:pt x="3263" y="460738"/>
                  </a:lnTo>
                  <a:lnTo>
                    <a:pt x="0" y="451916"/>
                  </a:lnTo>
                  <a:lnTo>
                    <a:pt x="0" y="78874"/>
                  </a:lnTo>
                  <a:lnTo>
                    <a:pt x="3263" y="69975"/>
                  </a:lnTo>
                  <a:lnTo>
                    <a:pt x="11151" y="54066"/>
                  </a:lnTo>
                  <a:lnTo>
                    <a:pt x="27198" y="38986"/>
                  </a:lnTo>
                  <a:lnTo>
                    <a:pt x="35219" y="31897"/>
                  </a:lnTo>
                  <a:lnTo>
                    <a:pt x="57522" y="19453"/>
                  </a:lnTo>
                  <a:lnTo>
                    <a:pt x="83091" y="10632"/>
                  </a:lnTo>
                  <a:lnTo>
                    <a:pt x="97505" y="6182"/>
                  </a:lnTo>
                  <a:lnTo>
                    <a:pt x="126199" y="1808"/>
                  </a:lnTo>
                  <a:lnTo>
                    <a:pt x="142247" y="0"/>
                  </a:lnTo>
                  <a:close/>
                </a:path>
              </a:pathLst>
            </a:custGeom>
            <a:solidFill>
              <a:srgbClr val="00FF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TextBox 23"/>
            <p:cNvSpPr txBox="1"/>
            <p:nvPr/>
          </p:nvSpPr>
          <p:spPr>
            <a:xfrm>
              <a:off x="5626100" y="3111500"/>
              <a:ext cx="429259" cy="307777"/>
            </a:xfrm>
            <a:prstGeom prst="rect">
              <a:avLst/>
            </a:prstGeom>
            <a:noFill/>
          </p:spPr>
          <p:txBody>
            <a:bodyPr vert="horz" rtlCol="0">
              <a:spAutoFit/>
            </a:bodyPr>
            <a:lstStyle/>
            <a:p>
              <a:pPr algn="ctr"/>
              <a:r>
                <a:rPr lang="ru-RU" sz="1400" b="1" smtClean="0">
                  <a:solidFill>
                    <a:srgbClr val="000000"/>
                  </a:solidFill>
                  <a:latin typeface="Arial Black - 24"/>
                </a:rPr>
                <a:t>О</a:t>
              </a:r>
              <a:endParaRPr lang="ru-RU" sz="1400" b="1">
                <a:solidFill>
                  <a:srgbClr val="000000"/>
                </a:solidFill>
                <a:latin typeface="Arial Black - 24"/>
              </a:endParaRPr>
            </a:p>
          </p:txBody>
        </p:sp>
      </p:grpSp>
      <p:grpSp>
        <p:nvGrpSpPr>
          <p:cNvPr id="28" name="Группа 27"/>
          <p:cNvGrpSpPr/>
          <p:nvPr/>
        </p:nvGrpSpPr>
        <p:grpSpPr>
          <a:xfrm>
            <a:off x="1708524" y="4229100"/>
            <a:ext cx="958737" cy="531622"/>
            <a:chOff x="1708524" y="4229100"/>
            <a:chExt cx="958737" cy="531622"/>
          </a:xfrm>
        </p:grpSpPr>
        <p:sp>
          <p:nvSpPr>
            <p:cNvPr id="26" name="Полилиния 25"/>
            <p:cNvSpPr/>
            <p:nvPr/>
          </p:nvSpPr>
          <p:spPr>
            <a:xfrm>
              <a:off x="1708524" y="4229100"/>
              <a:ext cx="958737" cy="531622"/>
            </a:xfrm>
            <a:custGeom>
              <a:avLst/>
              <a:gdLst/>
              <a:ahLst/>
              <a:cxnLst/>
              <a:rect l="0" t="0" r="0" b="0"/>
              <a:pathLst>
                <a:path w="958737" h="531622">
                  <a:moveTo>
                    <a:pt x="159791" y="0"/>
                  </a:moveTo>
                  <a:lnTo>
                    <a:pt x="814859" y="0"/>
                  </a:lnTo>
                  <a:lnTo>
                    <a:pt x="830907" y="1811"/>
                  </a:lnTo>
                  <a:lnTo>
                    <a:pt x="859600" y="6184"/>
                  </a:lnTo>
                  <a:lnTo>
                    <a:pt x="886798" y="15082"/>
                  </a:lnTo>
                  <a:lnTo>
                    <a:pt x="899580" y="19455"/>
                  </a:lnTo>
                  <a:lnTo>
                    <a:pt x="922019" y="31898"/>
                  </a:lnTo>
                  <a:lnTo>
                    <a:pt x="937932" y="46075"/>
                  </a:lnTo>
                  <a:lnTo>
                    <a:pt x="945953" y="54068"/>
                  </a:lnTo>
                  <a:lnTo>
                    <a:pt x="953977" y="69977"/>
                  </a:lnTo>
                  <a:lnTo>
                    <a:pt x="957104" y="78876"/>
                  </a:lnTo>
                  <a:lnTo>
                    <a:pt x="957104" y="83251"/>
                  </a:lnTo>
                  <a:lnTo>
                    <a:pt x="958736" y="88604"/>
                  </a:lnTo>
                  <a:lnTo>
                    <a:pt x="958736" y="443016"/>
                  </a:lnTo>
                  <a:lnTo>
                    <a:pt x="957104" y="447468"/>
                  </a:lnTo>
                  <a:lnTo>
                    <a:pt x="957104" y="451915"/>
                  </a:lnTo>
                  <a:lnTo>
                    <a:pt x="953977" y="460738"/>
                  </a:lnTo>
                  <a:lnTo>
                    <a:pt x="945953" y="476648"/>
                  </a:lnTo>
                  <a:lnTo>
                    <a:pt x="930044" y="491731"/>
                  </a:lnTo>
                  <a:lnTo>
                    <a:pt x="922019" y="498820"/>
                  </a:lnTo>
                  <a:lnTo>
                    <a:pt x="899580" y="511260"/>
                  </a:lnTo>
                  <a:lnTo>
                    <a:pt x="874014" y="520082"/>
                  </a:lnTo>
                  <a:lnTo>
                    <a:pt x="859600" y="524534"/>
                  </a:lnTo>
                  <a:lnTo>
                    <a:pt x="830907" y="528981"/>
                  </a:lnTo>
                  <a:lnTo>
                    <a:pt x="814859" y="530715"/>
                  </a:lnTo>
                  <a:lnTo>
                    <a:pt x="806971" y="530715"/>
                  </a:lnTo>
                  <a:lnTo>
                    <a:pt x="798948" y="531621"/>
                  </a:lnTo>
                  <a:lnTo>
                    <a:pt x="159791" y="531621"/>
                  </a:lnTo>
                  <a:lnTo>
                    <a:pt x="150133" y="530715"/>
                  </a:lnTo>
                  <a:lnTo>
                    <a:pt x="142246" y="530715"/>
                  </a:lnTo>
                  <a:lnTo>
                    <a:pt x="126200" y="528981"/>
                  </a:lnTo>
                  <a:lnTo>
                    <a:pt x="97504" y="524534"/>
                  </a:lnTo>
                  <a:lnTo>
                    <a:pt x="70307" y="515634"/>
                  </a:lnTo>
                  <a:lnTo>
                    <a:pt x="57525" y="511260"/>
                  </a:lnTo>
                  <a:lnTo>
                    <a:pt x="35222" y="498820"/>
                  </a:lnTo>
                  <a:lnTo>
                    <a:pt x="19173" y="484643"/>
                  </a:lnTo>
                  <a:lnTo>
                    <a:pt x="11151" y="476648"/>
                  </a:lnTo>
                  <a:lnTo>
                    <a:pt x="3263" y="460738"/>
                  </a:lnTo>
                  <a:lnTo>
                    <a:pt x="0" y="451915"/>
                  </a:lnTo>
                  <a:lnTo>
                    <a:pt x="0" y="78876"/>
                  </a:lnTo>
                  <a:lnTo>
                    <a:pt x="3263" y="69977"/>
                  </a:lnTo>
                  <a:lnTo>
                    <a:pt x="11151" y="54068"/>
                  </a:lnTo>
                  <a:lnTo>
                    <a:pt x="27198" y="38987"/>
                  </a:lnTo>
                  <a:lnTo>
                    <a:pt x="35222" y="31898"/>
                  </a:lnTo>
                  <a:lnTo>
                    <a:pt x="57525" y="19455"/>
                  </a:lnTo>
                  <a:lnTo>
                    <a:pt x="83090" y="10632"/>
                  </a:lnTo>
                  <a:lnTo>
                    <a:pt x="97504" y="6184"/>
                  </a:lnTo>
                  <a:lnTo>
                    <a:pt x="126200" y="1811"/>
                  </a:lnTo>
                  <a:lnTo>
                    <a:pt x="142246" y="0"/>
                  </a:lnTo>
                  <a:close/>
                </a:path>
              </a:pathLst>
            </a:custGeom>
            <a:solidFill>
              <a:srgbClr val="FFFF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TextBox 26"/>
            <p:cNvSpPr txBox="1"/>
            <p:nvPr/>
          </p:nvSpPr>
          <p:spPr>
            <a:xfrm>
              <a:off x="1930400" y="4305300"/>
              <a:ext cx="405383" cy="307777"/>
            </a:xfrm>
            <a:prstGeom prst="rect">
              <a:avLst/>
            </a:prstGeom>
            <a:noFill/>
          </p:spPr>
          <p:txBody>
            <a:bodyPr vert="horz" rtlCol="0">
              <a:spAutoFit/>
            </a:bodyPr>
            <a:lstStyle/>
            <a:p>
              <a:pPr algn="ctr"/>
              <a:r>
                <a:rPr lang="ru-RU" sz="1400" smtClean="0">
                  <a:solidFill>
                    <a:srgbClr val="000000"/>
                  </a:solidFill>
                  <a:latin typeface="Arial Black - 24"/>
                </a:rPr>
                <a:t>Л</a:t>
              </a:r>
              <a:endParaRPr lang="ru-RU" sz="1400">
                <a:solidFill>
                  <a:srgbClr val="000000"/>
                </a:solidFill>
                <a:latin typeface="Arial Black - 24"/>
              </a:endParaRPr>
            </a:p>
          </p:txBody>
        </p:sp>
      </p:grpSp>
      <p:grpSp>
        <p:nvGrpSpPr>
          <p:cNvPr id="31" name="Группа 30"/>
          <p:cNvGrpSpPr/>
          <p:nvPr/>
        </p:nvGrpSpPr>
        <p:grpSpPr>
          <a:xfrm>
            <a:off x="2719190" y="2971800"/>
            <a:ext cx="958737" cy="531622"/>
            <a:chOff x="2719190" y="2971800"/>
            <a:chExt cx="958737" cy="531622"/>
          </a:xfrm>
        </p:grpSpPr>
        <p:sp>
          <p:nvSpPr>
            <p:cNvPr id="29" name="Полилиния 28"/>
            <p:cNvSpPr/>
            <p:nvPr/>
          </p:nvSpPr>
          <p:spPr>
            <a:xfrm>
              <a:off x="2719190" y="2971800"/>
              <a:ext cx="958737" cy="531622"/>
            </a:xfrm>
            <a:custGeom>
              <a:avLst/>
              <a:gdLst/>
              <a:ahLst/>
              <a:cxnLst/>
              <a:rect l="0" t="0" r="0" b="0"/>
              <a:pathLst>
                <a:path w="958737" h="531622">
                  <a:moveTo>
                    <a:pt x="159789" y="0"/>
                  </a:moveTo>
                  <a:lnTo>
                    <a:pt x="814859" y="0"/>
                  </a:lnTo>
                  <a:lnTo>
                    <a:pt x="830904" y="1810"/>
                  </a:lnTo>
                  <a:lnTo>
                    <a:pt x="859598" y="6184"/>
                  </a:lnTo>
                  <a:lnTo>
                    <a:pt x="886796" y="15081"/>
                  </a:lnTo>
                  <a:lnTo>
                    <a:pt x="899582" y="19456"/>
                  </a:lnTo>
                  <a:lnTo>
                    <a:pt x="922019" y="31898"/>
                  </a:lnTo>
                  <a:lnTo>
                    <a:pt x="937927" y="46071"/>
                  </a:lnTo>
                  <a:lnTo>
                    <a:pt x="945951" y="54068"/>
                  </a:lnTo>
                  <a:lnTo>
                    <a:pt x="953977" y="69978"/>
                  </a:lnTo>
                  <a:lnTo>
                    <a:pt x="957105" y="78874"/>
                  </a:lnTo>
                  <a:lnTo>
                    <a:pt x="957105" y="83249"/>
                  </a:lnTo>
                  <a:lnTo>
                    <a:pt x="958736" y="88604"/>
                  </a:lnTo>
                  <a:lnTo>
                    <a:pt x="958736" y="443017"/>
                  </a:lnTo>
                  <a:lnTo>
                    <a:pt x="957105" y="447466"/>
                  </a:lnTo>
                  <a:lnTo>
                    <a:pt x="957105" y="451915"/>
                  </a:lnTo>
                  <a:lnTo>
                    <a:pt x="953977" y="460739"/>
                  </a:lnTo>
                  <a:lnTo>
                    <a:pt x="945951" y="476649"/>
                  </a:lnTo>
                  <a:lnTo>
                    <a:pt x="930043" y="491731"/>
                  </a:lnTo>
                  <a:lnTo>
                    <a:pt x="922019" y="498819"/>
                  </a:lnTo>
                  <a:lnTo>
                    <a:pt x="899582" y="511261"/>
                  </a:lnTo>
                  <a:lnTo>
                    <a:pt x="874013" y="520084"/>
                  </a:lnTo>
                  <a:lnTo>
                    <a:pt x="859598" y="524532"/>
                  </a:lnTo>
                  <a:lnTo>
                    <a:pt x="830904" y="528982"/>
                  </a:lnTo>
                  <a:lnTo>
                    <a:pt x="814859" y="530717"/>
                  </a:lnTo>
                  <a:lnTo>
                    <a:pt x="806971" y="530717"/>
                  </a:lnTo>
                  <a:lnTo>
                    <a:pt x="798947" y="531621"/>
                  </a:lnTo>
                  <a:lnTo>
                    <a:pt x="159789" y="531621"/>
                  </a:lnTo>
                  <a:lnTo>
                    <a:pt x="150135" y="530717"/>
                  </a:lnTo>
                  <a:lnTo>
                    <a:pt x="142249" y="530717"/>
                  </a:lnTo>
                  <a:lnTo>
                    <a:pt x="126200" y="528982"/>
                  </a:lnTo>
                  <a:lnTo>
                    <a:pt x="97506" y="524532"/>
                  </a:lnTo>
                  <a:lnTo>
                    <a:pt x="70306" y="515635"/>
                  </a:lnTo>
                  <a:lnTo>
                    <a:pt x="57524" y="511261"/>
                  </a:lnTo>
                  <a:lnTo>
                    <a:pt x="35224" y="498819"/>
                  </a:lnTo>
                  <a:lnTo>
                    <a:pt x="19177" y="484643"/>
                  </a:lnTo>
                  <a:lnTo>
                    <a:pt x="11154" y="476649"/>
                  </a:lnTo>
                  <a:lnTo>
                    <a:pt x="3264" y="460739"/>
                  </a:lnTo>
                  <a:lnTo>
                    <a:pt x="0" y="451915"/>
                  </a:lnTo>
                  <a:lnTo>
                    <a:pt x="0" y="78874"/>
                  </a:lnTo>
                  <a:lnTo>
                    <a:pt x="3264" y="69978"/>
                  </a:lnTo>
                  <a:lnTo>
                    <a:pt x="11154" y="54068"/>
                  </a:lnTo>
                  <a:lnTo>
                    <a:pt x="27200" y="38987"/>
                  </a:lnTo>
                  <a:lnTo>
                    <a:pt x="35224" y="31898"/>
                  </a:lnTo>
                  <a:lnTo>
                    <a:pt x="57524" y="19456"/>
                  </a:lnTo>
                  <a:lnTo>
                    <a:pt x="83091" y="10633"/>
                  </a:lnTo>
                  <a:lnTo>
                    <a:pt x="97506" y="6184"/>
                  </a:lnTo>
                  <a:lnTo>
                    <a:pt x="126200" y="1810"/>
                  </a:lnTo>
                  <a:lnTo>
                    <a:pt x="142249" y="0"/>
                  </a:lnTo>
                  <a:close/>
                </a:path>
              </a:pathLst>
            </a:custGeom>
            <a:solidFill>
              <a:srgbClr val="FF00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TextBox 29"/>
            <p:cNvSpPr txBox="1"/>
            <p:nvPr/>
          </p:nvSpPr>
          <p:spPr>
            <a:xfrm>
              <a:off x="2946400" y="3073400"/>
              <a:ext cx="435228" cy="338554"/>
            </a:xfrm>
            <a:prstGeom prst="rect">
              <a:avLst/>
            </a:prstGeom>
            <a:noFill/>
          </p:spPr>
          <p:txBody>
            <a:bodyPr vert="horz" rtlCol="0">
              <a:spAutoFit/>
            </a:bodyPr>
            <a:lstStyle/>
            <a:p>
              <a:pPr algn="ctr"/>
              <a:r>
                <a:rPr lang="ru-RU" sz="1600" b="1" smtClean="0">
                  <a:solidFill>
                    <a:srgbClr val="00FF00"/>
                  </a:solidFill>
                  <a:latin typeface="Arial Black - 26"/>
                </a:rPr>
                <a:t>М</a:t>
              </a:r>
              <a:endParaRPr lang="ru-RU" sz="1600" b="1">
                <a:solidFill>
                  <a:srgbClr val="00FF00"/>
                </a:solidFill>
                <a:latin typeface="Arial Black - 26"/>
              </a:endParaRPr>
            </a:p>
          </p:txBody>
        </p:sp>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Рисунок 1" descr="zvezdnoe_nebo_zvezdy_nebo_noch_115948_2048x1152.jpg"/>
          <p:cNvPicPr>
            <a:picLocks/>
          </p:cNvPicPr>
          <p:nvPr/>
        </p:nvPicPr>
        <p:blipFill>
          <a:blip r:embed="rId3" cstate="print"/>
          <a:stretch>
            <a:fillRect/>
          </a:stretch>
        </p:blipFill>
        <p:spPr>
          <a:xfrm>
            <a:off x="-76200" y="368300"/>
            <a:ext cx="10160000" cy="5715000"/>
          </a:xfrm>
          <a:prstGeom prst="rect">
            <a:avLst/>
          </a:prstGeom>
          <a:solidFill>
            <a:scrgbClr r="0" g="0" b="0">
              <a:alpha val="0"/>
            </a:scrgbClr>
          </a:solidFill>
        </p:spPr>
      </p:pic>
      <p:pic>
        <p:nvPicPr>
          <p:cNvPr id="3" name="Рисунок 2" descr="temp.png"/>
          <p:cNvPicPr>
            <a:picLocks/>
          </p:cNvPicPr>
          <p:nvPr/>
        </p:nvPicPr>
        <p:blipFill>
          <a:blip r:embed="rId4" cstate="print"/>
          <a:stretch>
            <a:fillRect/>
          </a:stretch>
        </p:blipFill>
        <p:spPr>
          <a:xfrm>
            <a:off x="241300" y="4318000"/>
            <a:ext cx="1201927" cy="1185164"/>
          </a:xfrm>
          <a:prstGeom prst="rect">
            <a:avLst/>
          </a:prstGeom>
          <a:solidFill>
            <a:scrgbClr r="0" g="0" b="0">
              <a:alpha val="0"/>
            </a:scrgbClr>
          </a:solidFill>
        </p:spPr>
      </p:pic>
      <p:grpSp>
        <p:nvGrpSpPr>
          <p:cNvPr id="6" name="Группа 5"/>
          <p:cNvGrpSpPr/>
          <p:nvPr/>
        </p:nvGrpSpPr>
        <p:grpSpPr>
          <a:xfrm>
            <a:off x="16021" y="5379408"/>
            <a:ext cx="2068306" cy="440066"/>
            <a:chOff x="16021" y="5379408"/>
            <a:chExt cx="2068306" cy="440066"/>
          </a:xfrm>
        </p:grpSpPr>
        <p:sp>
          <p:nvSpPr>
            <p:cNvPr id="4" name="Полилиния 3"/>
            <p:cNvSpPr/>
            <p:nvPr/>
          </p:nvSpPr>
          <p:spPr>
            <a:xfrm>
              <a:off x="16021" y="5379408"/>
              <a:ext cx="2068306" cy="440066"/>
            </a:xfrm>
            <a:custGeom>
              <a:avLst/>
              <a:gdLst/>
              <a:ahLst/>
              <a:cxnLst/>
              <a:rect l="0" t="0" r="0" b="0"/>
              <a:pathLst>
                <a:path w="2068306" h="440066">
                  <a:moveTo>
                    <a:pt x="2189" y="175367"/>
                  </a:moveTo>
                  <a:lnTo>
                    <a:pt x="0" y="167315"/>
                  </a:lnTo>
                  <a:lnTo>
                    <a:pt x="1367" y="154255"/>
                  </a:lnTo>
                  <a:lnTo>
                    <a:pt x="8209" y="143351"/>
                  </a:lnTo>
                  <a:lnTo>
                    <a:pt x="14227" y="136756"/>
                  </a:lnTo>
                  <a:lnTo>
                    <a:pt x="24626" y="128007"/>
                  </a:lnTo>
                  <a:lnTo>
                    <a:pt x="43779" y="116721"/>
                  </a:lnTo>
                  <a:lnTo>
                    <a:pt x="63206" y="107529"/>
                  </a:lnTo>
                  <a:lnTo>
                    <a:pt x="91663" y="96243"/>
                  </a:lnTo>
                  <a:lnTo>
                    <a:pt x="126140" y="85592"/>
                  </a:lnTo>
                  <a:lnTo>
                    <a:pt x="162257" y="75638"/>
                  </a:lnTo>
                  <a:lnTo>
                    <a:pt x="210689" y="64670"/>
                  </a:lnTo>
                  <a:lnTo>
                    <a:pt x="255836" y="55983"/>
                  </a:lnTo>
                  <a:lnTo>
                    <a:pt x="319043" y="45522"/>
                  </a:lnTo>
                  <a:lnTo>
                    <a:pt x="382797" y="36583"/>
                  </a:lnTo>
                  <a:lnTo>
                    <a:pt x="443814" y="29228"/>
                  </a:lnTo>
                  <a:lnTo>
                    <a:pt x="536025" y="19909"/>
                  </a:lnTo>
                  <a:lnTo>
                    <a:pt x="636991" y="12364"/>
                  </a:lnTo>
                  <a:lnTo>
                    <a:pt x="713331" y="7926"/>
                  </a:lnTo>
                  <a:lnTo>
                    <a:pt x="772707" y="5136"/>
                  </a:lnTo>
                  <a:lnTo>
                    <a:pt x="847133" y="2473"/>
                  </a:lnTo>
                  <a:lnTo>
                    <a:pt x="939890" y="445"/>
                  </a:lnTo>
                  <a:lnTo>
                    <a:pt x="991878" y="0"/>
                  </a:lnTo>
                  <a:lnTo>
                    <a:pt x="1084088" y="0"/>
                  </a:lnTo>
                  <a:lnTo>
                    <a:pt x="1147022" y="825"/>
                  </a:lnTo>
                  <a:lnTo>
                    <a:pt x="1232118" y="2918"/>
                  </a:lnTo>
                  <a:lnTo>
                    <a:pt x="1308185" y="5643"/>
                  </a:lnTo>
                  <a:lnTo>
                    <a:pt x="1402858" y="10525"/>
                  </a:lnTo>
                  <a:lnTo>
                    <a:pt x="1475093" y="15597"/>
                  </a:lnTo>
                  <a:lnTo>
                    <a:pt x="1529819" y="19909"/>
                  </a:lnTo>
                  <a:lnTo>
                    <a:pt x="1596856" y="26312"/>
                  </a:lnTo>
                  <a:lnTo>
                    <a:pt x="1660610" y="33413"/>
                  </a:lnTo>
                  <a:lnTo>
                    <a:pt x="1702200" y="38865"/>
                  </a:lnTo>
                  <a:lnTo>
                    <a:pt x="1756377" y="46473"/>
                  </a:lnTo>
                  <a:lnTo>
                    <a:pt x="1812743" y="56110"/>
                  </a:lnTo>
                  <a:lnTo>
                    <a:pt x="1849955" y="63085"/>
                  </a:lnTo>
                  <a:lnTo>
                    <a:pt x="1883063" y="70439"/>
                  </a:lnTo>
                  <a:lnTo>
                    <a:pt x="1910699" y="77034"/>
                  </a:lnTo>
                  <a:lnTo>
                    <a:pt x="1942166" y="85465"/>
                  </a:lnTo>
                  <a:lnTo>
                    <a:pt x="1960224" y="91108"/>
                  </a:lnTo>
                  <a:lnTo>
                    <a:pt x="1985671" y="99666"/>
                  </a:lnTo>
                  <a:lnTo>
                    <a:pt x="2001815" y="106197"/>
                  </a:lnTo>
                  <a:lnTo>
                    <a:pt x="2020968" y="114947"/>
                  </a:lnTo>
                  <a:lnTo>
                    <a:pt x="2034103" y="122047"/>
                  </a:lnTo>
                  <a:lnTo>
                    <a:pt x="2045868" y="130099"/>
                  </a:lnTo>
                  <a:lnTo>
                    <a:pt x="2055719" y="138278"/>
                  </a:lnTo>
                  <a:lnTo>
                    <a:pt x="2061190" y="144111"/>
                  </a:lnTo>
                  <a:lnTo>
                    <a:pt x="2066116" y="152987"/>
                  </a:lnTo>
                  <a:lnTo>
                    <a:pt x="2068032" y="158503"/>
                  </a:lnTo>
                  <a:lnTo>
                    <a:pt x="2068305" y="169470"/>
                  </a:lnTo>
                  <a:lnTo>
                    <a:pt x="2066664" y="175685"/>
                  </a:lnTo>
                  <a:lnTo>
                    <a:pt x="2061190" y="184560"/>
                  </a:lnTo>
                  <a:lnTo>
                    <a:pt x="2053530" y="192930"/>
                  </a:lnTo>
                  <a:lnTo>
                    <a:pt x="2036565" y="205230"/>
                  </a:lnTo>
                  <a:lnTo>
                    <a:pt x="2014128" y="217465"/>
                  </a:lnTo>
                  <a:lnTo>
                    <a:pt x="1985124" y="229449"/>
                  </a:lnTo>
                  <a:lnTo>
                    <a:pt x="1943534" y="243143"/>
                  </a:lnTo>
                  <a:lnTo>
                    <a:pt x="1910152" y="252273"/>
                  </a:lnTo>
                  <a:lnTo>
                    <a:pt x="1870203" y="261465"/>
                  </a:lnTo>
                  <a:lnTo>
                    <a:pt x="1822046" y="271166"/>
                  </a:lnTo>
                  <a:lnTo>
                    <a:pt x="1767321" y="280675"/>
                  </a:lnTo>
                  <a:lnTo>
                    <a:pt x="1719437" y="287777"/>
                  </a:lnTo>
                  <a:lnTo>
                    <a:pt x="1670460" y="294308"/>
                  </a:lnTo>
                  <a:lnTo>
                    <a:pt x="1614366" y="300838"/>
                  </a:lnTo>
                  <a:lnTo>
                    <a:pt x="1571409" y="305276"/>
                  </a:lnTo>
                  <a:lnTo>
                    <a:pt x="1524072" y="309523"/>
                  </a:lnTo>
                  <a:lnTo>
                    <a:pt x="1465790" y="314215"/>
                  </a:lnTo>
                  <a:lnTo>
                    <a:pt x="1419001" y="317385"/>
                  </a:lnTo>
                  <a:lnTo>
                    <a:pt x="1358531" y="320682"/>
                  </a:lnTo>
                  <a:lnTo>
                    <a:pt x="1310647" y="322775"/>
                  </a:lnTo>
                  <a:lnTo>
                    <a:pt x="1337735" y="321823"/>
                  </a:lnTo>
                  <a:lnTo>
                    <a:pt x="1376589" y="321126"/>
                  </a:lnTo>
                  <a:lnTo>
                    <a:pt x="1417633" y="320936"/>
                  </a:lnTo>
                  <a:lnTo>
                    <a:pt x="1452656" y="321126"/>
                  </a:lnTo>
                  <a:lnTo>
                    <a:pt x="1492332" y="321823"/>
                  </a:lnTo>
                  <a:lnTo>
                    <a:pt x="1550614" y="324169"/>
                  </a:lnTo>
                  <a:lnTo>
                    <a:pt x="1596856" y="326769"/>
                  </a:lnTo>
                  <a:lnTo>
                    <a:pt x="1658693" y="332411"/>
                  </a:lnTo>
                  <a:lnTo>
                    <a:pt x="1692622" y="337357"/>
                  </a:lnTo>
                  <a:lnTo>
                    <a:pt x="1715607" y="343063"/>
                  </a:lnTo>
                  <a:lnTo>
                    <a:pt x="1722174" y="345915"/>
                  </a:lnTo>
                  <a:lnTo>
                    <a:pt x="1724637" y="347881"/>
                  </a:lnTo>
                  <a:lnTo>
                    <a:pt x="1726005" y="350797"/>
                  </a:lnTo>
                  <a:lnTo>
                    <a:pt x="1720532" y="355996"/>
                  </a:lnTo>
                  <a:lnTo>
                    <a:pt x="1704935" y="361385"/>
                  </a:lnTo>
                  <a:lnTo>
                    <a:pt x="1692622" y="363794"/>
                  </a:lnTo>
                  <a:lnTo>
                    <a:pt x="1661430" y="368486"/>
                  </a:lnTo>
                  <a:lnTo>
                    <a:pt x="1617103" y="372861"/>
                  </a:lnTo>
                  <a:lnTo>
                    <a:pt x="1569766" y="376094"/>
                  </a:lnTo>
                  <a:lnTo>
                    <a:pt x="1524072" y="378249"/>
                  </a:lnTo>
                  <a:lnTo>
                    <a:pt x="1488775" y="378885"/>
                  </a:lnTo>
                  <a:lnTo>
                    <a:pt x="1415991" y="379455"/>
                  </a:lnTo>
                  <a:lnTo>
                    <a:pt x="1470990" y="379835"/>
                  </a:lnTo>
                  <a:lnTo>
                    <a:pt x="1532007" y="381421"/>
                  </a:lnTo>
                  <a:lnTo>
                    <a:pt x="1589468" y="385415"/>
                  </a:lnTo>
                  <a:lnTo>
                    <a:pt x="1618471" y="389282"/>
                  </a:lnTo>
                  <a:lnTo>
                    <a:pt x="1623396" y="390740"/>
                  </a:lnTo>
                  <a:lnTo>
                    <a:pt x="1628048" y="392706"/>
                  </a:lnTo>
                  <a:lnTo>
                    <a:pt x="1629416" y="393783"/>
                  </a:lnTo>
                  <a:lnTo>
                    <a:pt x="1629416" y="394988"/>
                  </a:lnTo>
                  <a:lnTo>
                    <a:pt x="1625859" y="397714"/>
                  </a:lnTo>
                  <a:lnTo>
                    <a:pt x="1617924" y="399679"/>
                  </a:lnTo>
                  <a:lnTo>
                    <a:pt x="1606706" y="401708"/>
                  </a:lnTo>
                  <a:lnTo>
                    <a:pt x="1568672" y="405576"/>
                  </a:lnTo>
                  <a:lnTo>
                    <a:pt x="1519420" y="408301"/>
                  </a:lnTo>
                  <a:lnTo>
                    <a:pt x="1480566" y="409761"/>
                  </a:lnTo>
                  <a:lnTo>
                    <a:pt x="1430493" y="410395"/>
                  </a:lnTo>
                  <a:lnTo>
                    <a:pt x="1457855" y="411092"/>
                  </a:lnTo>
                  <a:lnTo>
                    <a:pt x="1503277" y="413817"/>
                  </a:lnTo>
                  <a:lnTo>
                    <a:pt x="1527629" y="416861"/>
                  </a:lnTo>
                  <a:lnTo>
                    <a:pt x="1541310" y="419461"/>
                  </a:lnTo>
                  <a:lnTo>
                    <a:pt x="1549245" y="422631"/>
                  </a:lnTo>
                  <a:lnTo>
                    <a:pt x="1551707" y="424913"/>
                  </a:lnTo>
                  <a:lnTo>
                    <a:pt x="1550614" y="427068"/>
                  </a:lnTo>
                  <a:lnTo>
                    <a:pt x="1547604" y="429161"/>
                  </a:lnTo>
                  <a:lnTo>
                    <a:pt x="1533922" y="433155"/>
                  </a:lnTo>
                  <a:lnTo>
                    <a:pt x="1520789" y="435057"/>
                  </a:lnTo>
                  <a:lnTo>
                    <a:pt x="1491512" y="438163"/>
                  </a:lnTo>
                  <a:lnTo>
                    <a:pt x="1452930" y="440065"/>
                  </a:lnTo>
                  <a:lnTo>
                    <a:pt x="1393007" y="440065"/>
                  </a:lnTo>
                  <a:lnTo>
                    <a:pt x="1350322" y="438037"/>
                  </a:lnTo>
                  <a:lnTo>
                    <a:pt x="1317762" y="434613"/>
                  </a:lnTo>
                  <a:lnTo>
                    <a:pt x="1299702" y="430872"/>
                  </a:lnTo>
                  <a:lnTo>
                    <a:pt x="1293957" y="428337"/>
                  </a:lnTo>
                  <a:lnTo>
                    <a:pt x="1292041" y="426689"/>
                  </a:lnTo>
                  <a:lnTo>
                    <a:pt x="1292041" y="424469"/>
                  </a:lnTo>
                  <a:lnTo>
                    <a:pt x="1293409" y="423138"/>
                  </a:lnTo>
                  <a:lnTo>
                    <a:pt x="1297513" y="421110"/>
                  </a:lnTo>
                  <a:lnTo>
                    <a:pt x="1305722" y="418826"/>
                  </a:lnTo>
                  <a:lnTo>
                    <a:pt x="1322687" y="415783"/>
                  </a:lnTo>
                  <a:lnTo>
                    <a:pt x="1348133" y="413183"/>
                  </a:lnTo>
                  <a:lnTo>
                    <a:pt x="1396838" y="410901"/>
                  </a:lnTo>
                  <a:lnTo>
                    <a:pt x="1430493" y="410395"/>
                  </a:lnTo>
                  <a:lnTo>
                    <a:pt x="1374401" y="409000"/>
                  </a:lnTo>
                  <a:lnTo>
                    <a:pt x="1326790" y="407161"/>
                  </a:lnTo>
                  <a:lnTo>
                    <a:pt x="1278907" y="403610"/>
                  </a:lnTo>
                  <a:lnTo>
                    <a:pt x="1261668" y="401391"/>
                  </a:lnTo>
                  <a:lnTo>
                    <a:pt x="1250450" y="399171"/>
                  </a:lnTo>
                  <a:lnTo>
                    <a:pt x="1244158" y="397016"/>
                  </a:lnTo>
                  <a:lnTo>
                    <a:pt x="1241968" y="394988"/>
                  </a:lnTo>
                  <a:lnTo>
                    <a:pt x="1243336" y="392388"/>
                  </a:lnTo>
                  <a:lnTo>
                    <a:pt x="1250450" y="390170"/>
                  </a:lnTo>
                  <a:lnTo>
                    <a:pt x="1260575" y="388140"/>
                  </a:lnTo>
                  <a:lnTo>
                    <a:pt x="1273435" y="386303"/>
                  </a:lnTo>
                  <a:lnTo>
                    <a:pt x="1312289" y="382815"/>
                  </a:lnTo>
                  <a:lnTo>
                    <a:pt x="1345124" y="381294"/>
                  </a:lnTo>
                  <a:lnTo>
                    <a:pt x="1415991" y="379455"/>
                  </a:lnTo>
                  <a:lnTo>
                    <a:pt x="1308185" y="379010"/>
                  </a:lnTo>
                  <a:lnTo>
                    <a:pt x="1254828" y="376918"/>
                  </a:lnTo>
                  <a:lnTo>
                    <a:pt x="1203388" y="374002"/>
                  </a:lnTo>
                  <a:lnTo>
                    <a:pt x="1142097" y="368296"/>
                  </a:lnTo>
                  <a:lnTo>
                    <a:pt x="1104063" y="362273"/>
                  </a:lnTo>
                  <a:lnTo>
                    <a:pt x="1091203" y="359040"/>
                  </a:lnTo>
                  <a:lnTo>
                    <a:pt x="1084910" y="356630"/>
                  </a:lnTo>
                  <a:lnTo>
                    <a:pt x="1079710" y="353524"/>
                  </a:lnTo>
                  <a:lnTo>
                    <a:pt x="1077795" y="350734"/>
                  </a:lnTo>
                  <a:lnTo>
                    <a:pt x="1079985" y="347247"/>
                  </a:lnTo>
                  <a:lnTo>
                    <a:pt x="1086825" y="343697"/>
                  </a:lnTo>
                  <a:lnTo>
                    <a:pt x="1098043" y="340146"/>
                  </a:lnTo>
                  <a:lnTo>
                    <a:pt x="1138265" y="333236"/>
                  </a:lnTo>
                  <a:lnTo>
                    <a:pt x="1185054" y="329051"/>
                  </a:lnTo>
                  <a:lnTo>
                    <a:pt x="1236769" y="326134"/>
                  </a:lnTo>
                  <a:lnTo>
                    <a:pt x="1337189" y="321569"/>
                  </a:lnTo>
                  <a:lnTo>
                    <a:pt x="1272066" y="324485"/>
                  </a:lnTo>
                  <a:lnTo>
                    <a:pt x="1215974" y="326578"/>
                  </a:lnTo>
                  <a:lnTo>
                    <a:pt x="1144559" y="328227"/>
                  </a:lnTo>
                  <a:lnTo>
                    <a:pt x="1119659" y="328670"/>
                  </a:lnTo>
                  <a:lnTo>
                    <a:pt x="1071502" y="329051"/>
                  </a:lnTo>
                  <a:lnTo>
                    <a:pt x="986132" y="329051"/>
                  </a:lnTo>
                  <a:lnTo>
                    <a:pt x="921283" y="328227"/>
                  </a:lnTo>
                  <a:lnTo>
                    <a:pt x="861361" y="326894"/>
                  </a:lnTo>
                  <a:lnTo>
                    <a:pt x="821959" y="325691"/>
                  </a:lnTo>
                  <a:lnTo>
                    <a:pt x="779000" y="324042"/>
                  </a:lnTo>
                  <a:lnTo>
                    <a:pt x="739599" y="322393"/>
                  </a:lnTo>
                  <a:lnTo>
                    <a:pt x="702113" y="320491"/>
                  </a:lnTo>
                  <a:lnTo>
                    <a:pt x="672288" y="318843"/>
                  </a:lnTo>
                  <a:lnTo>
                    <a:pt x="636991" y="316560"/>
                  </a:lnTo>
                  <a:lnTo>
                    <a:pt x="585824" y="312948"/>
                  </a:lnTo>
                  <a:lnTo>
                    <a:pt x="522070" y="307621"/>
                  </a:lnTo>
                  <a:lnTo>
                    <a:pt x="469534" y="302613"/>
                  </a:lnTo>
                  <a:lnTo>
                    <a:pt x="412347" y="296019"/>
                  </a:lnTo>
                  <a:lnTo>
                    <a:pt x="377050" y="291517"/>
                  </a:lnTo>
                  <a:lnTo>
                    <a:pt x="341205" y="286763"/>
                  </a:lnTo>
                  <a:lnTo>
                    <a:pt x="304267" y="281120"/>
                  </a:lnTo>
                  <a:lnTo>
                    <a:pt x="264866" y="274717"/>
                  </a:lnTo>
                  <a:lnTo>
                    <a:pt x="221907" y="266474"/>
                  </a:lnTo>
                  <a:lnTo>
                    <a:pt x="182505" y="257979"/>
                  </a:lnTo>
                  <a:lnTo>
                    <a:pt x="148576" y="249673"/>
                  </a:lnTo>
                  <a:lnTo>
                    <a:pt x="105618" y="237183"/>
                  </a:lnTo>
                  <a:lnTo>
                    <a:pt x="80991" y="228434"/>
                  </a:lnTo>
                  <a:lnTo>
                    <a:pt x="61838" y="220699"/>
                  </a:lnTo>
                  <a:lnTo>
                    <a:pt x="47062" y="213725"/>
                  </a:lnTo>
                  <a:lnTo>
                    <a:pt x="27635" y="202946"/>
                  </a:lnTo>
                  <a:lnTo>
                    <a:pt x="13407" y="191470"/>
                  </a:lnTo>
                  <a:lnTo>
                    <a:pt x="8209" y="185258"/>
                  </a:lnTo>
                  <a:close/>
                </a:path>
              </a:pathLst>
            </a:custGeom>
            <a:solidFill>
              <a:srgbClr val="FFFF00"/>
            </a:solidFill>
            <a:ln w="3810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 name="Космическая музыка - 6 (www.mixmuz.ru).mp3">
              <a:hlinkClick r:id="" action="ppaction://media"/>
            </p:cNvPr>
            <p:cNvPicPr>
              <a:picLocks noRot="1" noChangeAspect="1"/>
            </p:cNvPicPr>
            <p:nvPr>
              <a:audioFile r:link="rId1"/>
            </p:nvPr>
          </p:nvPicPr>
          <p:blipFill>
            <a:blip r:embed="rId5" cstate="print"/>
            <a:stretch>
              <a:fillRect/>
            </a:stretch>
          </p:blipFill>
          <p:spPr>
            <a:xfrm>
              <a:off x="16021" y="5682314"/>
              <a:ext cx="137160" cy="137160"/>
            </a:xfrm>
            <a:prstGeom prst="rect">
              <a:avLst/>
            </a:prstGeom>
          </p:spPr>
        </p:pic>
      </p:grpSp>
      <p:grpSp>
        <p:nvGrpSpPr>
          <p:cNvPr id="9" name="Группа 8"/>
          <p:cNvGrpSpPr/>
          <p:nvPr/>
        </p:nvGrpSpPr>
        <p:grpSpPr>
          <a:xfrm>
            <a:off x="281940" y="5397500"/>
            <a:ext cx="1158900" cy="475233"/>
            <a:chOff x="281940" y="5397500"/>
            <a:chExt cx="1158900" cy="475233"/>
          </a:xfrm>
        </p:grpSpPr>
        <p:sp>
          <p:nvSpPr>
            <p:cNvPr id="7" name="TextBox 6"/>
            <p:cNvSpPr txBox="1"/>
            <p:nvPr/>
          </p:nvSpPr>
          <p:spPr>
            <a:xfrm>
              <a:off x="355600" y="5397500"/>
              <a:ext cx="1085240" cy="307777"/>
            </a:xfrm>
            <a:prstGeom prst="rect">
              <a:avLst/>
            </a:prstGeom>
            <a:noFill/>
          </p:spPr>
          <p:txBody>
            <a:bodyPr vert="horz" rtlCol="0">
              <a:spAutoFit/>
            </a:bodyPr>
            <a:lstStyle/>
            <a:p>
              <a:r>
                <a:rPr lang="ru-RU" sz="1400" smtClean="0">
                  <a:solidFill>
                    <a:srgbClr val="000000"/>
                  </a:solidFill>
                  <a:latin typeface="Arial - 23"/>
                </a:rPr>
                <a:t>СТАРТ</a:t>
              </a:r>
              <a:endParaRPr lang="ru-RU" sz="1400">
                <a:solidFill>
                  <a:srgbClr val="000000"/>
                </a:solidFill>
                <a:latin typeface="Arial - 23"/>
              </a:endParaRPr>
            </a:p>
          </p:txBody>
        </p:sp>
        <p:pic>
          <p:nvPicPr>
            <p:cNvPr id="8" name="Космическая музыка - 6 (www.mixmuz.ru).mp3">
              <a:hlinkClick r:id="" action="ppaction://media"/>
            </p:cNvPr>
            <p:cNvPicPr>
              <a:picLocks noRot="1" noChangeAspect="1"/>
            </p:cNvPicPr>
            <p:nvPr>
              <a:audioFile r:link="rId1"/>
            </p:nvPr>
          </p:nvPicPr>
          <p:blipFill>
            <a:blip r:embed="rId6" cstate="print"/>
            <a:stretch>
              <a:fillRect/>
            </a:stretch>
          </p:blipFill>
          <p:spPr>
            <a:xfrm>
              <a:off x="281940" y="5735573"/>
              <a:ext cx="137160" cy="137160"/>
            </a:xfrm>
            <a:prstGeom prst="rect">
              <a:avLst/>
            </a:prstGeom>
          </p:spPr>
        </p:pic>
      </p:grpSp>
      <p:pic>
        <p:nvPicPr>
          <p:cNvPr id="10" name="Рисунок 9" descr="ПЛАНЕТЫ.jpg"/>
          <p:cNvPicPr>
            <a:picLocks/>
          </p:cNvPicPr>
          <p:nvPr/>
        </p:nvPicPr>
        <p:blipFill>
          <a:blip r:embed="rId7" cstate="print"/>
          <a:stretch>
            <a:fillRect/>
          </a:stretch>
        </p:blipFill>
        <p:spPr>
          <a:xfrm>
            <a:off x="330200" y="533400"/>
            <a:ext cx="925957" cy="826261"/>
          </a:xfrm>
          <a:prstGeom prst="rect">
            <a:avLst/>
          </a:prstGeom>
          <a:solidFill>
            <a:scrgbClr r="0" g="0" b="0">
              <a:alpha val="0"/>
            </a:scrgbClr>
          </a:solidFill>
        </p:spPr>
      </p:pic>
      <p:cxnSp>
        <p:nvCxnSpPr>
          <p:cNvPr id="11" name="Прямая соединительная линия 10"/>
          <p:cNvCxnSpPr/>
          <p:nvPr/>
        </p:nvCxnSpPr>
        <p:spPr>
          <a:xfrm flipV="1">
            <a:off x="836167" y="1529207"/>
            <a:ext cx="0" cy="2766948"/>
          </a:xfrm>
          <a:prstGeom prst="line">
            <a:avLst/>
          </a:prstGeom>
          <a:ln w="76200" cap="flat" cmpd="sng" algn="ctr">
            <a:solidFill>
              <a:srgbClr val="FF0000"/>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pic>
        <p:nvPicPr>
          <p:cNvPr id="12" name="Рисунок 11" descr="детский сад.jpg"/>
          <p:cNvPicPr>
            <a:picLocks/>
          </p:cNvPicPr>
          <p:nvPr/>
        </p:nvPicPr>
        <p:blipFill>
          <a:blip r:embed="rId8" cstate="print"/>
          <a:stretch>
            <a:fillRect/>
          </a:stretch>
        </p:blipFill>
        <p:spPr>
          <a:xfrm>
            <a:off x="2159000" y="3683000"/>
            <a:ext cx="3195446" cy="2403855"/>
          </a:xfrm>
          <a:prstGeom prst="rect">
            <a:avLst/>
          </a:prstGeom>
          <a:solidFill>
            <a:scrgbClr r="0" g="0" b="0">
              <a:alpha val="0"/>
            </a:scrgbClr>
          </a:solidFill>
        </p:spPr>
      </p:pic>
      <p:pic>
        <p:nvPicPr>
          <p:cNvPr id="13" name="Рисунок 12" descr="пришелец.png"/>
          <p:cNvPicPr>
            <a:picLocks/>
          </p:cNvPicPr>
          <p:nvPr/>
        </p:nvPicPr>
        <p:blipFill>
          <a:blip r:embed="rId9" cstate="print"/>
          <a:stretch>
            <a:fillRect/>
          </a:stretch>
        </p:blipFill>
        <p:spPr>
          <a:xfrm>
            <a:off x="2794000" y="647700"/>
            <a:ext cx="758063" cy="1228216"/>
          </a:xfrm>
          <a:prstGeom prst="rect">
            <a:avLst/>
          </a:prstGeom>
          <a:solidFill>
            <a:scrgbClr r="0" g="0" b="0">
              <a:alpha val="0"/>
            </a:scrgbClr>
          </a:solidFill>
        </p:spPr>
      </p:pic>
      <p:sp>
        <p:nvSpPr>
          <p:cNvPr id="14" name="Полилиния 13"/>
          <p:cNvSpPr/>
          <p:nvPr/>
        </p:nvSpPr>
        <p:spPr>
          <a:xfrm>
            <a:off x="1623059" y="822960"/>
            <a:ext cx="1300482" cy="568960"/>
          </a:xfrm>
          <a:custGeom>
            <a:avLst/>
            <a:gdLst/>
            <a:ahLst/>
            <a:cxnLst/>
            <a:rect l="0" t="0" r="0" b="0"/>
            <a:pathLst>
              <a:path w="1300482" h="568960">
                <a:moveTo>
                  <a:pt x="0" y="0"/>
                </a:moveTo>
                <a:lnTo>
                  <a:pt x="59920" y="28282"/>
                </a:lnTo>
                <a:lnTo>
                  <a:pt x="116436" y="67837"/>
                </a:lnTo>
                <a:lnTo>
                  <a:pt x="179439" y="128695"/>
                </a:lnTo>
                <a:lnTo>
                  <a:pt x="236123" y="166888"/>
                </a:lnTo>
                <a:lnTo>
                  <a:pt x="283478" y="207798"/>
                </a:lnTo>
                <a:lnTo>
                  <a:pt x="312557" y="249211"/>
                </a:lnTo>
                <a:lnTo>
                  <a:pt x="331578" y="260526"/>
                </a:lnTo>
                <a:lnTo>
                  <a:pt x="361653" y="276253"/>
                </a:lnTo>
                <a:lnTo>
                  <a:pt x="412060" y="312119"/>
                </a:lnTo>
                <a:lnTo>
                  <a:pt x="469026" y="331519"/>
                </a:lnTo>
                <a:lnTo>
                  <a:pt x="526977" y="345366"/>
                </a:lnTo>
                <a:lnTo>
                  <a:pt x="582242" y="364365"/>
                </a:lnTo>
                <a:lnTo>
                  <a:pt x="633856" y="372496"/>
                </a:lnTo>
                <a:lnTo>
                  <a:pt x="675865" y="385692"/>
                </a:lnTo>
                <a:lnTo>
                  <a:pt x="733892" y="413944"/>
                </a:lnTo>
                <a:lnTo>
                  <a:pt x="772863" y="431965"/>
                </a:lnTo>
                <a:lnTo>
                  <a:pt x="833004" y="461988"/>
                </a:lnTo>
                <a:lnTo>
                  <a:pt x="892504" y="486038"/>
                </a:lnTo>
                <a:lnTo>
                  <a:pt x="955890" y="530679"/>
                </a:lnTo>
                <a:lnTo>
                  <a:pt x="995681" y="548640"/>
                </a:lnTo>
                <a:lnTo>
                  <a:pt x="1048892" y="562781"/>
                </a:lnTo>
                <a:lnTo>
                  <a:pt x="1103861" y="567739"/>
                </a:lnTo>
                <a:lnTo>
                  <a:pt x="1158241" y="568959"/>
                </a:lnTo>
                <a:lnTo>
                  <a:pt x="1214806" y="568959"/>
                </a:lnTo>
                <a:lnTo>
                  <a:pt x="1239520" y="568959"/>
                </a:lnTo>
                <a:lnTo>
                  <a:pt x="1280161" y="568959"/>
                </a:lnTo>
                <a:lnTo>
                  <a:pt x="1300481" y="568959"/>
                </a:lnTo>
              </a:path>
            </a:pathLst>
          </a:custGeom>
          <a:ln w="127000" cap="flat" cmpd="sng" algn="ctr">
            <a:solidFill>
              <a:srgbClr val="FF0000">
                <a:alpha val="0"/>
              </a:srgbClr>
            </a:solidFill>
            <a:prstDash val="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cxnSp>
        <p:nvCxnSpPr>
          <p:cNvPr id="15" name="Прямая соединительная линия 14"/>
          <p:cNvCxnSpPr/>
          <p:nvPr/>
        </p:nvCxnSpPr>
        <p:spPr>
          <a:xfrm>
            <a:off x="1237361" y="939164"/>
            <a:ext cx="1647443" cy="402591"/>
          </a:xfrm>
          <a:prstGeom prst="line">
            <a:avLst/>
          </a:prstGeom>
          <a:ln w="76200" cap="flat" cmpd="sng" algn="ctr">
            <a:solidFill>
              <a:srgbClr val="FF0000"/>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pic>
        <p:nvPicPr>
          <p:cNvPr id="16" name="Рисунок 15" descr="temp(1).png"/>
          <p:cNvPicPr>
            <a:picLocks/>
          </p:cNvPicPr>
          <p:nvPr/>
        </p:nvPicPr>
        <p:blipFill>
          <a:blip r:embed="rId10" cstate="print"/>
          <a:stretch>
            <a:fillRect/>
          </a:stretch>
        </p:blipFill>
        <p:spPr>
          <a:xfrm rot="5745000">
            <a:off x="2273300" y="762000"/>
            <a:ext cx="490473" cy="1216405"/>
          </a:xfrm>
          <a:prstGeom prst="rect">
            <a:avLst/>
          </a:prstGeom>
          <a:solidFill>
            <a:scrgbClr r="0" g="0" b="0">
              <a:alpha val="0"/>
            </a:scrgbClr>
          </a:solidFill>
        </p:spPr>
      </p:pic>
      <p:pic>
        <p:nvPicPr>
          <p:cNvPr id="17" name="Рисунок 16" descr="temp(4).png"/>
          <p:cNvPicPr>
            <a:picLocks/>
          </p:cNvPicPr>
          <p:nvPr/>
        </p:nvPicPr>
        <p:blipFill>
          <a:blip r:embed="rId11" cstate="print"/>
          <a:stretch>
            <a:fillRect/>
          </a:stretch>
        </p:blipFill>
        <p:spPr>
          <a:xfrm>
            <a:off x="6769100" y="266700"/>
            <a:ext cx="797052" cy="670051"/>
          </a:xfrm>
          <a:prstGeom prst="rect">
            <a:avLst/>
          </a:prstGeom>
          <a:solidFill>
            <a:scrgbClr r="0" g="0" b="0">
              <a:alpha val="0"/>
            </a:scrgbClr>
          </a:solidFill>
        </p:spPr>
      </p:pic>
      <p:cxnSp>
        <p:nvCxnSpPr>
          <p:cNvPr id="18" name="Прямая соединительная линия 17"/>
          <p:cNvCxnSpPr/>
          <p:nvPr/>
        </p:nvCxnSpPr>
        <p:spPr>
          <a:xfrm flipV="1">
            <a:off x="3489705" y="876300"/>
            <a:ext cx="3253995" cy="768350"/>
          </a:xfrm>
          <a:prstGeom prst="line">
            <a:avLst/>
          </a:prstGeom>
          <a:ln w="76200" cap="flat" cmpd="sng" algn="ctr">
            <a:solidFill>
              <a:srgbClr val="FF0000"/>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pic>
        <p:nvPicPr>
          <p:cNvPr id="19" name="Рисунок 18" descr="temp(1).png"/>
          <p:cNvPicPr>
            <a:picLocks/>
          </p:cNvPicPr>
          <p:nvPr/>
        </p:nvPicPr>
        <p:blipFill>
          <a:blip r:embed="rId10" cstate="print"/>
          <a:stretch>
            <a:fillRect/>
          </a:stretch>
        </p:blipFill>
        <p:spPr>
          <a:xfrm rot="3711000">
            <a:off x="3162300" y="1130300"/>
            <a:ext cx="490473" cy="1216405"/>
          </a:xfrm>
          <a:prstGeom prst="rect">
            <a:avLst/>
          </a:prstGeom>
          <a:solidFill>
            <a:scrgbClr r="0" g="0" b="0">
              <a:alpha val="0"/>
            </a:scrgbClr>
          </a:solidFill>
        </p:spPr>
      </p:pic>
      <p:pic>
        <p:nvPicPr>
          <p:cNvPr id="20" name="Рисунок 19" descr="temp.png"/>
          <p:cNvPicPr>
            <a:picLocks/>
          </p:cNvPicPr>
          <p:nvPr/>
        </p:nvPicPr>
        <p:blipFill>
          <a:blip r:embed="rId4" cstate="print"/>
          <a:stretch>
            <a:fillRect/>
          </a:stretch>
        </p:blipFill>
        <p:spPr>
          <a:xfrm rot="4497000">
            <a:off x="6540500" y="469900"/>
            <a:ext cx="1201928" cy="1185164"/>
          </a:xfrm>
          <a:prstGeom prst="rect">
            <a:avLst/>
          </a:prstGeom>
          <a:solidFill>
            <a:scrgbClr r="0" g="0" b="0">
              <a:alpha val="0"/>
            </a:scrgbClr>
          </a:solidFill>
        </p:spPr>
      </p:pic>
      <p:cxnSp>
        <p:nvCxnSpPr>
          <p:cNvPr id="21" name="Прямая соединительная линия 20"/>
          <p:cNvCxnSpPr/>
          <p:nvPr/>
        </p:nvCxnSpPr>
        <p:spPr>
          <a:xfrm flipV="1">
            <a:off x="7237983" y="618744"/>
            <a:ext cx="1215010" cy="193801"/>
          </a:xfrm>
          <a:prstGeom prst="line">
            <a:avLst/>
          </a:prstGeom>
          <a:ln w="76200" cap="flat" cmpd="sng" algn="ctr">
            <a:solidFill>
              <a:srgbClr val="FF0000"/>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22" name="Прямая соединительная линия 21"/>
          <p:cNvCxnSpPr/>
          <p:nvPr/>
        </p:nvCxnSpPr>
        <p:spPr>
          <a:xfrm flipH="1">
            <a:off x="5575300" y="1072641"/>
            <a:ext cx="3729228" cy="2991359"/>
          </a:xfrm>
          <a:prstGeom prst="line">
            <a:avLst/>
          </a:prstGeom>
          <a:ln w="127000" cap="flat" cmpd="sng" algn="ctr">
            <a:solidFill>
              <a:srgbClr val="FF0000"/>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pic>
        <p:nvPicPr>
          <p:cNvPr id="23" name="Рисунок 22" descr="img30(1).jpg"/>
          <p:cNvPicPr>
            <a:picLocks/>
          </p:cNvPicPr>
          <p:nvPr/>
        </p:nvPicPr>
        <p:blipFill>
          <a:blip r:embed="rId12" cstate="print"/>
          <a:stretch>
            <a:fillRect/>
          </a:stretch>
        </p:blipFill>
        <p:spPr>
          <a:xfrm>
            <a:off x="8585200" y="330200"/>
            <a:ext cx="1655191" cy="1096517"/>
          </a:xfrm>
          <a:prstGeom prst="rect">
            <a:avLst/>
          </a:prstGeom>
          <a:solidFill>
            <a:scrgbClr r="0" g="0" b="0">
              <a:alpha val="0"/>
            </a:scrgbClr>
          </a:solidFill>
        </p:spPr>
      </p:pic>
      <p:pic>
        <p:nvPicPr>
          <p:cNvPr id="24" name="Рисунок 23" descr="temp.png"/>
          <p:cNvPicPr>
            <a:picLocks/>
          </p:cNvPicPr>
          <p:nvPr/>
        </p:nvPicPr>
        <p:blipFill>
          <a:blip r:embed="rId4" cstate="print"/>
          <a:stretch>
            <a:fillRect/>
          </a:stretch>
        </p:blipFill>
        <p:spPr>
          <a:xfrm rot="14070000">
            <a:off x="7975600" y="1092200"/>
            <a:ext cx="1201928" cy="1185164"/>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Рисунок 1" descr="детский сад.jpg"/>
          <p:cNvPicPr>
            <a:picLocks/>
          </p:cNvPicPr>
          <p:nvPr/>
        </p:nvPicPr>
        <p:blipFill>
          <a:blip r:embed="rId2" cstate="print"/>
          <a:stretch>
            <a:fillRect/>
          </a:stretch>
        </p:blipFill>
        <p:spPr>
          <a:xfrm>
            <a:off x="-2247900" y="-165100"/>
            <a:ext cx="13245845" cy="7654035"/>
          </a:xfrm>
          <a:prstGeom prst="rect">
            <a:avLst/>
          </a:prstGeom>
          <a:solidFill>
            <a:scrgbClr r="0" g="0" b="0">
              <a:alpha val="0"/>
            </a:scrgbClr>
          </a:solidFill>
        </p:spPr>
      </p:pic>
      <p:sp>
        <p:nvSpPr>
          <p:cNvPr id="3" name="TextBox 2"/>
          <p:cNvSpPr txBox="1"/>
          <p:nvPr/>
        </p:nvSpPr>
        <p:spPr>
          <a:xfrm>
            <a:off x="0" y="279400"/>
            <a:ext cx="10147300" cy="2677656"/>
          </a:xfrm>
          <a:prstGeom prst="rect">
            <a:avLst/>
          </a:prstGeom>
          <a:noFill/>
        </p:spPr>
        <p:txBody>
          <a:bodyPr vert="horz" rtlCol="0">
            <a:spAutoFit/>
          </a:bodyPr>
          <a:lstStyle/>
          <a:p>
            <a:pPr algn="ctr"/>
            <a:r>
              <a:rPr lang="ru-RU" sz="2800" b="1" i="1" smtClean="0">
                <a:solidFill>
                  <a:srgbClr val="FF0000"/>
                </a:solidFill>
                <a:latin typeface="Times New Roman - 48"/>
              </a:rPr>
              <a:t>Есть одна планета-сад, в этом космосе холодном. </a:t>
            </a:r>
          </a:p>
          <a:p>
            <a:pPr algn="ctr"/>
            <a:r>
              <a:rPr lang="ru-RU" sz="2800" b="1" i="1" smtClean="0">
                <a:solidFill>
                  <a:srgbClr val="FF0000"/>
                </a:solidFill>
                <a:latin typeface="Times New Roman - 48"/>
              </a:rPr>
              <a:t>Только здесь леса шумят, птиц скликая перелётных,</a:t>
            </a:r>
          </a:p>
          <a:p>
            <a:pPr algn="ctr"/>
            <a:r>
              <a:rPr lang="ru-RU" sz="2800" b="1" i="1" smtClean="0">
                <a:solidFill>
                  <a:srgbClr val="FF0000"/>
                </a:solidFill>
                <a:latin typeface="Times New Roman - 48"/>
              </a:rPr>
              <a:t>Лишь на ней одной цветут ландыши в траве зелёной,</a:t>
            </a:r>
          </a:p>
          <a:p>
            <a:pPr algn="ctr"/>
            <a:r>
              <a:rPr lang="ru-RU" sz="2800" b="1" i="1" smtClean="0">
                <a:solidFill>
                  <a:srgbClr val="FF0000"/>
                </a:solidFill>
                <a:latin typeface="Times New Roman - 48"/>
              </a:rPr>
              <a:t>И стрекозы только тут в речку смотрят удивлённо…</a:t>
            </a:r>
          </a:p>
          <a:p>
            <a:pPr algn="ctr"/>
            <a:r>
              <a:rPr lang="ru-RU" sz="2800" b="1" i="1" smtClean="0">
                <a:solidFill>
                  <a:srgbClr val="FF0000"/>
                </a:solidFill>
                <a:latin typeface="Times New Roman - 48"/>
              </a:rPr>
              <a:t>Береги свою планету — Ведь другой, похожей, нету! </a:t>
            </a:r>
            <a:endParaRPr lang="ru-RU" sz="2800" b="1" i="1">
              <a:solidFill>
                <a:srgbClr val="FF0000"/>
              </a:solidFill>
              <a:latin typeface="Times New Roman - 48"/>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Рисунок 1" descr="спасибо.jpg"/>
          <p:cNvPicPr>
            <a:picLocks/>
          </p:cNvPicPr>
          <p:nvPr/>
        </p:nvPicPr>
        <p:blipFill>
          <a:blip r:embed="rId2" cstate="print"/>
          <a:stretch>
            <a:fillRect/>
          </a:stretch>
        </p:blipFill>
        <p:spPr>
          <a:xfrm>
            <a:off x="-50800" y="-50800"/>
            <a:ext cx="10967719" cy="8230489"/>
          </a:xfrm>
          <a:prstGeom prst="rect">
            <a:avLst/>
          </a:prstGeom>
          <a:solidFill>
            <a:scrgbClr r="0" g="0" b="0">
              <a:alpha val="0"/>
            </a:scrgbClr>
          </a:solid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00" y="635000"/>
            <a:ext cx="8890000" cy="369332"/>
          </a:xfrm>
          <a:prstGeom prst="rect">
            <a:avLst/>
          </a:prstGeom>
          <a:noFill/>
        </p:spPr>
        <p:txBody>
          <a:bodyPr vert="horz" rtlCol="0">
            <a:spAutoFit/>
          </a:bodyPr>
          <a:lstStyle/>
          <a:p>
            <a:r>
              <a:rPr lang="ru-RU" smtClean="0"/>
              <a:t>Вложения</a:t>
            </a:r>
            <a:endParaRPr lang="ru-RU"/>
          </a:p>
        </p:txBody>
      </p:sp>
      <p:cxnSp>
        <p:nvCxnSpPr>
          <p:cNvPr id="3" name="Прямая соединительная линия 2"/>
          <p:cNvCxnSpPr/>
          <p:nvPr/>
        </p:nvCxnSpPr>
        <p:spPr>
          <a:xfrm>
            <a:off x="1270000" y="1270000"/>
            <a:ext cx="7620000" cy="0"/>
          </a:xfrm>
          <a:prstGeom prst="line">
            <a:avLst/>
          </a:prstGeom>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270000" y="1587500"/>
            <a:ext cx="8890000" cy="369332"/>
          </a:xfrm>
          <a:prstGeom prst="rect">
            <a:avLst/>
          </a:prstGeom>
          <a:noFill/>
        </p:spPr>
        <p:txBody>
          <a:bodyPr vert="horz" rtlCol="0">
            <a:spAutoFit/>
          </a:bodyPr>
          <a:lstStyle/>
          <a:p>
            <a:r>
              <a:rPr lang="ru-RU" smtClean="0"/>
              <a:t>Весёлая разминка - Я РАКЕТА.</a:t>
            </a:r>
            <a:r>
              <a:rPr lang="en-US" smtClean="0"/>
              <a:t>mp4</a:t>
            </a:r>
            <a:endParaRPr lang="ru-RU"/>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6" name="Группа 5"/>
          <p:cNvGrpSpPr/>
          <p:nvPr/>
        </p:nvGrpSpPr>
        <p:grpSpPr>
          <a:xfrm>
            <a:off x="748030" y="1489455"/>
            <a:ext cx="8423020" cy="8434451"/>
            <a:chOff x="748030" y="1489455"/>
            <a:chExt cx="8423020" cy="8434451"/>
          </a:xfrm>
        </p:grpSpPr>
        <p:pic>
          <p:nvPicPr>
            <p:cNvPr id="2" name="Рисунок 1" descr="f16469a85e41517680be905df828226d.jpg"/>
            <p:cNvPicPr>
              <a:picLocks/>
            </p:cNvPicPr>
            <p:nvPr/>
          </p:nvPicPr>
          <p:blipFill>
            <a:blip r:embed="rId2" cstate="print"/>
            <a:stretch>
              <a:fillRect/>
            </a:stretch>
          </p:blipFill>
          <p:spPr>
            <a:xfrm rot="2409600">
              <a:off x="748030" y="1489455"/>
              <a:ext cx="8423020" cy="8434451"/>
            </a:xfrm>
            <a:prstGeom prst="rect">
              <a:avLst/>
            </a:prstGeom>
            <a:solidFill>
              <a:scrgbClr r="0" g="0" b="0">
                <a:alpha val="0"/>
              </a:scrgbClr>
            </a:solidFill>
          </p:spPr>
        </p:pic>
        <p:grpSp>
          <p:nvGrpSpPr>
            <p:cNvPr id="5" name="Группа 4"/>
            <p:cNvGrpSpPr/>
            <p:nvPr/>
          </p:nvGrpSpPr>
          <p:grpSpPr>
            <a:xfrm>
              <a:off x="3340100" y="1981200"/>
              <a:ext cx="2679701" cy="1485901"/>
              <a:chOff x="3340100" y="1981200"/>
              <a:chExt cx="2679701" cy="1485901"/>
            </a:xfrm>
          </p:grpSpPr>
          <p:sp>
            <p:nvSpPr>
              <p:cNvPr id="3" name="Полилиния 2"/>
              <p:cNvSpPr/>
              <p:nvPr/>
            </p:nvSpPr>
            <p:spPr>
              <a:xfrm>
                <a:off x="3340100" y="1981200"/>
                <a:ext cx="2679701" cy="1485901"/>
              </a:xfrm>
              <a:custGeom>
                <a:avLst/>
                <a:gdLst/>
                <a:ahLst/>
                <a:cxnLst/>
                <a:rect l="0" t="0" r="0" b="0"/>
                <a:pathLst>
                  <a:path w="2679701" h="1485901">
                    <a:moveTo>
                      <a:pt x="446616" y="0"/>
                    </a:moveTo>
                    <a:lnTo>
                      <a:pt x="2277555" y="0"/>
                    </a:lnTo>
                    <a:lnTo>
                      <a:pt x="2322407" y="5058"/>
                    </a:lnTo>
                    <a:lnTo>
                      <a:pt x="2402607" y="17283"/>
                    </a:lnTo>
                    <a:lnTo>
                      <a:pt x="2478627" y="42153"/>
                    </a:lnTo>
                    <a:lnTo>
                      <a:pt x="2514356" y="54377"/>
                    </a:lnTo>
                    <a:lnTo>
                      <a:pt x="2577072" y="89154"/>
                    </a:lnTo>
                    <a:lnTo>
                      <a:pt x="2621544" y="128777"/>
                    </a:lnTo>
                    <a:lnTo>
                      <a:pt x="2643970" y="151118"/>
                    </a:lnTo>
                    <a:lnTo>
                      <a:pt x="2666396" y="195590"/>
                    </a:lnTo>
                    <a:lnTo>
                      <a:pt x="2675139" y="220460"/>
                    </a:lnTo>
                    <a:lnTo>
                      <a:pt x="2675139" y="232685"/>
                    </a:lnTo>
                    <a:lnTo>
                      <a:pt x="2679700" y="247650"/>
                    </a:lnTo>
                    <a:lnTo>
                      <a:pt x="2679700" y="1238250"/>
                    </a:lnTo>
                    <a:lnTo>
                      <a:pt x="2675139" y="1250685"/>
                    </a:lnTo>
                    <a:lnTo>
                      <a:pt x="2675139" y="1263120"/>
                    </a:lnTo>
                    <a:lnTo>
                      <a:pt x="2666396" y="1287779"/>
                    </a:lnTo>
                    <a:lnTo>
                      <a:pt x="2643970" y="1332251"/>
                    </a:lnTo>
                    <a:lnTo>
                      <a:pt x="2599499" y="1374405"/>
                    </a:lnTo>
                    <a:lnTo>
                      <a:pt x="2577072" y="1394217"/>
                    </a:lnTo>
                    <a:lnTo>
                      <a:pt x="2514356" y="1428993"/>
                    </a:lnTo>
                    <a:lnTo>
                      <a:pt x="2442898" y="1453651"/>
                    </a:lnTo>
                    <a:lnTo>
                      <a:pt x="2402607" y="1466088"/>
                    </a:lnTo>
                    <a:lnTo>
                      <a:pt x="2322407" y="1478522"/>
                    </a:lnTo>
                    <a:lnTo>
                      <a:pt x="2277555" y="1483371"/>
                    </a:lnTo>
                    <a:lnTo>
                      <a:pt x="2255508" y="1483371"/>
                    </a:lnTo>
                    <a:lnTo>
                      <a:pt x="2233083" y="1485900"/>
                    </a:lnTo>
                    <a:lnTo>
                      <a:pt x="446616" y="1485900"/>
                    </a:lnTo>
                    <a:lnTo>
                      <a:pt x="419629" y="1483371"/>
                    </a:lnTo>
                    <a:lnTo>
                      <a:pt x="397583" y="1483371"/>
                    </a:lnTo>
                    <a:lnTo>
                      <a:pt x="352732" y="1478522"/>
                    </a:lnTo>
                    <a:lnTo>
                      <a:pt x="272530" y="1466088"/>
                    </a:lnTo>
                    <a:lnTo>
                      <a:pt x="196510" y="1441217"/>
                    </a:lnTo>
                    <a:lnTo>
                      <a:pt x="160782" y="1428993"/>
                    </a:lnTo>
                    <a:lnTo>
                      <a:pt x="98445" y="1394217"/>
                    </a:lnTo>
                    <a:lnTo>
                      <a:pt x="53594" y="1354593"/>
                    </a:lnTo>
                    <a:lnTo>
                      <a:pt x="31168" y="1332251"/>
                    </a:lnTo>
                    <a:lnTo>
                      <a:pt x="9122" y="1287779"/>
                    </a:lnTo>
                    <a:lnTo>
                      <a:pt x="0" y="1263120"/>
                    </a:lnTo>
                    <a:lnTo>
                      <a:pt x="0" y="220460"/>
                    </a:lnTo>
                    <a:lnTo>
                      <a:pt x="9122" y="195590"/>
                    </a:lnTo>
                    <a:lnTo>
                      <a:pt x="31168" y="151118"/>
                    </a:lnTo>
                    <a:lnTo>
                      <a:pt x="76019" y="108966"/>
                    </a:lnTo>
                    <a:lnTo>
                      <a:pt x="98445" y="89154"/>
                    </a:lnTo>
                    <a:lnTo>
                      <a:pt x="160782" y="54377"/>
                    </a:lnTo>
                    <a:lnTo>
                      <a:pt x="232241" y="29717"/>
                    </a:lnTo>
                    <a:lnTo>
                      <a:pt x="272530" y="17283"/>
                    </a:lnTo>
                    <a:lnTo>
                      <a:pt x="352732" y="5058"/>
                    </a:lnTo>
                    <a:lnTo>
                      <a:pt x="397583" y="0"/>
                    </a:lnTo>
                    <a:close/>
                  </a:path>
                </a:pathLst>
              </a:custGeom>
              <a:solidFill>
                <a:srgbClr val="FFFF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4102100" y="2349500"/>
                <a:ext cx="1066800" cy="523220"/>
              </a:xfrm>
              <a:prstGeom prst="rect">
                <a:avLst/>
              </a:prstGeom>
              <a:noFill/>
            </p:spPr>
            <p:txBody>
              <a:bodyPr vert="horz" rtlCol="0">
                <a:spAutoFit/>
              </a:bodyPr>
              <a:lstStyle/>
              <a:p>
                <a:pPr algn="ctr"/>
                <a:r>
                  <a:rPr lang="ru-RU" sz="2800" b="1" smtClean="0">
                    <a:solidFill>
                      <a:srgbClr val="000000"/>
                    </a:solidFill>
                    <a:latin typeface="Arial Black - 48"/>
                  </a:rPr>
                  <a:t>Л</a:t>
                </a:r>
                <a:endParaRPr lang="ru-RU" sz="2800" b="1">
                  <a:solidFill>
                    <a:srgbClr val="000000"/>
                  </a:solidFill>
                  <a:latin typeface="Arial Black - 48"/>
                </a:endParaRPr>
              </a:p>
            </p:txBody>
          </p:sp>
        </p:gr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Рисунок 1" descr="zvezdnoe_nebo_zvezdy_nebo_noch_115948_2048x1152.jpg"/>
          <p:cNvPicPr>
            <a:picLocks/>
          </p:cNvPicPr>
          <p:nvPr/>
        </p:nvPicPr>
        <p:blipFill>
          <a:blip r:embed="rId3" cstate="print"/>
          <a:stretch>
            <a:fillRect/>
          </a:stretch>
        </p:blipFill>
        <p:spPr>
          <a:xfrm>
            <a:off x="-12700" y="0"/>
            <a:ext cx="10160000" cy="5715000"/>
          </a:xfrm>
          <a:prstGeom prst="rect">
            <a:avLst/>
          </a:prstGeom>
          <a:solidFill>
            <a:scrgbClr r="0" g="0" b="0">
              <a:alpha val="0"/>
            </a:scrgbClr>
          </a:solidFill>
        </p:spPr>
      </p:pic>
      <p:pic>
        <p:nvPicPr>
          <p:cNvPr id="3" name="Рисунок 2" descr="temp.png"/>
          <p:cNvPicPr>
            <a:picLocks/>
          </p:cNvPicPr>
          <p:nvPr/>
        </p:nvPicPr>
        <p:blipFill>
          <a:blip r:embed="rId4" cstate="print"/>
          <a:stretch>
            <a:fillRect/>
          </a:stretch>
        </p:blipFill>
        <p:spPr>
          <a:xfrm>
            <a:off x="241300" y="4318000"/>
            <a:ext cx="1201927" cy="1185164"/>
          </a:xfrm>
          <a:prstGeom prst="rect">
            <a:avLst/>
          </a:prstGeom>
          <a:solidFill>
            <a:scrgbClr r="0" g="0" b="0">
              <a:alpha val="0"/>
            </a:scrgbClr>
          </a:solidFill>
        </p:spPr>
      </p:pic>
      <p:grpSp>
        <p:nvGrpSpPr>
          <p:cNvPr id="6" name="Группа 5"/>
          <p:cNvGrpSpPr/>
          <p:nvPr/>
        </p:nvGrpSpPr>
        <p:grpSpPr>
          <a:xfrm>
            <a:off x="16021" y="5379408"/>
            <a:ext cx="2068306" cy="440066"/>
            <a:chOff x="16021" y="5379408"/>
            <a:chExt cx="2068306" cy="440066"/>
          </a:xfrm>
        </p:grpSpPr>
        <p:sp>
          <p:nvSpPr>
            <p:cNvPr id="4" name="Полилиния 3"/>
            <p:cNvSpPr/>
            <p:nvPr/>
          </p:nvSpPr>
          <p:spPr>
            <a:xfrm>
              <a:off x="16021" y="5379408"/>
              <a:ext cx="2068306" cy="440066"/>
            </a:xfrm>
            <a:custGeom>
              <a:avLst/>
              <a:gdLst/>
              <a:ahLst/>
              <a:cxnLst/>
              <a:rect l="0" t="0" r="0" b="0"/>
              <a:pathLst>
                <a:path w="2068306" h="440066">
                  <a:moveTo>
                    <a:pt x="2189" y="175367"/>
                  </a:moveTo>
                  <a:lnTo>
                    <a:pt x="0" y="167315"/>
                  </a:lnTo>
                  <a:lnTo>
                    <a:pt x="1367" y="154255"/>
                  </a:lnTo>
                  <a:lnTo>
                    <a:pt x="8209" y="143351"/>
                  </a:lnTo>
                  <a:lnTo>
                    <a:pt x="14227" y="136756"/>
                  </a:lnTo>
                  <a:lnTo>
                    <a:pt x="24626" y="128007"/>
                  </a:lnTo>
                  <a:lnTo>
                    <a:pt x="43779" y="116721"/>
                  </a:lnTo>
                  <a:lnTo>
                    <a:pt x="63206" y="107529"/>
                  </a:lnTo>
                  <a:lnTo>
                    <a:pt x="91663" y="96243"/>
                  </a:lnTo>
                  <a:lnTo>
                    <a:pt x="126140" y="85592"/>
                  </a:lnTo>
                  <a:lnTo>
                    <a:pt x="162257" y="75638"/>
                  </a:lnTo>
                  <a:lnTo>
                    <a:pt x="210689" y="64670"/>
                  </a:lnTo>
                  <a:lnTo>
                    <a:pt x="255836" y="55983"/>
                  </a:lnTo>
                  <a:lnTo>
                    <a:pt x="319043" y="45522"/>
                  </a:lnTo>
                  <a:lnTo>
                    <a:pt x="382797" y="36583"/>
                  </a:lnTo>
                  <a:lnTo>
                    <a:pt x="443814" y="29228"/>
                  </a:lnTo>
                  <a:lnTo>
                    <a:pt x="536025" y="19909"/>
                  </a:lnTo>
                  <a:lnTo>
                    <a:pt x="636991" y="12364"/>
                  </a:lnTo>
                  <a:lnTo>
                    <a:pt x="713331" y="7926"/>
                  </a:lnTo>
                  <a:lnTo>
                    <a:pt x="772707" y="5136"/>
                  </a:lnTo>
                  <a:lnTo>
                    <a:pt x="847133" y="2473"/>
                  </a:lnTo>
                  <a:lnTo>
                    <a:pt x="939890" y="445"/>
                  </a:lnTo>
                  <a:lnTo>
                    <a:pt x="991878" y="0"/>
                  </a:lnTo>
                  <a:lnTo>
                    <a:pt x="1084088" y="0"/>
                  </a:lnTo>
                  <a:lnTo>
                    <a:pt x="1147022" y="825"/>
                  </a:lnTo>
                  <a:lnTo>
                    <a:pt x="1232118" y="2918"/>
                  </a:lnTo>
                  <a:lnTo>
                    <a:pt x="1308185" y="5643"/>
                  </a:lnTo>
                  <a:lnTo>
                    <a:pt x="1402858" y="10525"/>
                  </a:lnTo>
                  <a:lnTo>
                    <a:pt x="1475093" y="15597"/>
                  </a:lnTo>
                  <a:lnTo>
                    <a:pt x="1529819" y="19909"/>
                  </a:lnTo>
                  <a:lnTo>
                    <a:pt x="1596856" y="26312"/>
                  </a:lnTo>
                  <a:lnTo>
                    <a:pt x="1660610" y="33413"/>
                  </a:lnTo>
                  <a:lnTo>
                    <a:pt x="1702200" y="38865"/>
                  </a:lnTo>
                  <a:lnTo>
                    <a:pt x="1756377" y="46473"/>
                  </a:lnTo>
                  <a:lnTo>
                    <a:pt x="1812743" y="56110"/>
                  </a:lnTo>
                  <a:lnTo>
                    <a:pt x="1849955" y="63085"/>
                  </a:lnTo>
                  <a:lnTo>
                    <a:pt x="1883063" y="70439"/>
                  </a:lnTo>
                  <a:lnTo>
                    <a:pt x="1910699" y="77034"/>
                  </a:lnTo>
                  <a:lnTo>
                    <a:pt x="1942166" y="85465"/>
                  </a:lnTo>
                  <a:lnTo>
                    <a:pt x="1960224" y="91108"/>
                  </a:lnTo>
                  <a:lnTo>
                    <a:pt x="1985671" y="99666"/>
                  </a:lnTo>
                  <a:lnTo>
                    <a:pt x="2001815" y="106197"/>
                  </a:lnTo>
                  <a:lnTo>
                    <a:pt x="2020968" y="114947"/>
                  </a:lnTo>
                  <a:lnTo>
                    <a:pt x="2034103" y="122047"/>
                  </a:lnTo>
                  <a:lnTo>
                    <a:pt x="2045868" y="130099"/>
                  </a:lnTo>
                  <a:lnTo>
                    <a:pt x="2055719" y="138278"/>
                  </a:lnTo>
                  <a:lnTo>
                    <a:pt x="2061190" y="144111"/>
                  </a:lnTo>
                  <a:lnTo>
                    <a:pt x="2066116" y="152987"/>
                  </a:lnTo>
                  <a:lnTo>
                    <a:pt x="2068032" y="158503"/>
                  </a:lnTo>
                  <a:lnTo>
                    <a:pt x="2068305" y="169470"/>
                  </a:lnTo>
                  <a:lnTo>
                    <a:pt x="2066664" y="175685"/>
                  </a:lnTo>
                  <a:lnTo>
                    <a:pt x="2061190" y="184560"/>
                  </a:lnTo>
                  <a:lnTo>
                    <a:pt x="2053530" y="192930"/>
                  </a:lnTo>
                  <a:lnTo>
                    <a:pt x="2036565" y="205230"/>
                  </a:lnTo>
                  <a:lnTo>
                    <a:pt x="2014128" y="217465"/>
                  </a:lnTo>
                  <a:lnTo>
                    <a:pt x="1985124" y="229449"/>
                  </a:lnTo>
                  <a:lnTo>
                    <a:pt x="1943534" y="243143"/>
                  </a:lnTo>
                  <a:lnTo>
                    <a:pt x="1910152" y="252273"/>
                  </a:lnTo>
                  <a:lnTo>
                    <a:pt x="1870203" y="261465"/>
                  </a:lnTo>
                  <a:lnTo>
                    <a:pt x="1822046" y="271166"/>
                  </a:lnTo>
                  <a:lnTo>
                    <a:pt x="1767321" y="280675"/>
                  </a:lnTo>
                  <a:lnTo>
                    <a:pt x="1719437" y="287777"/>
                  </a:lnTo>
                  <a:lnTo>
                    <a:pt x="1670460" y="294308"/>
                  </a:lnTo>
                  <a:lnTo>
                    <a:pt x="1614366" y="300838"/>
                  </a:lnTo>
                  <a:lnTo>
                    <a:pt x="1571409" y="305276"/>
                  </a:lnTo>
                  <a:lnTo>
                    <a:pt x="1524072" y="309523"/>
                  </a:lnTo>
                  <a:lnTo>
                    <a:pt x="1465790" y="314215"/>
                  </a:lnTo>
                  <a:lnTo>
                    <a:pt x="1419001" y="317385"/>
                  </a:lnTo>
                  <a:lnTo>
                    <a:pt x="1358531" y="320682"/>
                  </a:lnTo>
                  <a:lnTo>
                    <a:pt x="1310647" y="322775"/>
                  </a:lnTo>
                  <a:lnTo>
                    <a:pt x="1337735" y="321823"/>
                  </a:lnTo>
                  <a:lnTo>
                    <a:pt x="1376589" y="321126"/>
                  </a:lnTo>
                  <a:lnTo>
                    <a:pt x="1417633" y="320936"/>
                  </a:lnTo>
                  <a:lnTo>
                    <a:pt x="1452656" y="321126"/>
                  </a:lnTo>
                  <a:lnTo>
                    <a:pt x="1492332" y="321823"/>
                  </a:lnTo>
                  <a:lnTo>
                    <a:pt x="1550614" y="324169"/>
                  </a:lnTo>
                  <a:lnTo>
                    <a:pt x="1596856" y="326769"/>
                  </a:lnTo>
                  <a:lnTo>
                    <a:pt x="1658693" y="332411"/>
                  </a:lnTo>
                  <a:lnTo>
                    <a:pt x="1692622" y="337357"/>
                  </a:lnTo>
                  <a:lnTo>
                    <a:pt x="1715607" y="343063"/>
                  </a:lnTo>
                  <a:lnTo>
                    <a:pt x="1722174" y="345915"/>
                  </a:lnTo>
                  <a:lnTo>
                    <a:pt x="1724637" y="347881"/>
                  </a:lnTo>
                  <a:lnTo>
                    <a:pt x="1726005" y="350797"/>
                  </a:lnTo>
                  <a:lnTo>
                    <a:pt x="1720532" y="355996"/>
                  </a:lnTo>
                  <a:lnTo>
                    <a:pt x="1704935" y="361385"/>
                  </a:lnTo>
                  <a:lnTo>
                    <a:pt x="1692622" y="363794"/>
                  </a:lnTo>
                  <a:lnTo>
                    <a:pt x="1661430" y="368486"/>
                  </a:lnTo>
                  <a:lnTo>
                    <a:pt x="1617103" y="372861"/>
                  </a:lnTo>
                  <a:lnTo>
                    <a:pt x="1569766" y="376094"/>
                  </a:lnTo>
                  <a:lnTo>
                    <a:pt x="1524072" y="378249"/>
                  </a:lnTo>
                  <a:lnTo>
                    <a:pt x="1488775" y="378885"/>
                  </a:lnTo>
                  <a:lnTo>
                    <a:pt x="1415991" y="379455"/>
                  </a:lnTo>
                  <a:lnTo>
                    <a:pt x="1470990" y="379835"/>
                  </a:lnTo>
                  <a:lnTo>
                    <a:pt x="1532007" y="381421"/>
                  </a:lnTo>
                  <a:lnTo>
                    <a:pt x="1589468" y="385415"/>
                  </a:lnTo>
                  <a:lnTo>
                    <a:pt x="1618471" y="389282"/>
                  </a:lnTo>
                  <a:lnTo>
                    <a:pt x="1623396" y="390740"/>
                  </a:lnTo>
                  <a:lnTo>
                    <a:pt x="1628048" y="392706"/>
                  </a:lnTo>
                  <a:lnTo>
                    <a:pt x="1629416" y="393783"/>
                  </a:lnTo>
                  <a:lnTo>
                    <a:pt x="1629416" y="394988"/>
                  </a:lnTo>
                  <a:lnTo>
                    <a:pt x="1625859" y="397714"/>
                  </a:lnTo>
                  <a:lnTo>
                    <a:pt x="1617924" y="399679"/>
                  </a:lnTo>
                  <a:lnTo>
                    <a:pt x="1606706" y="401708"/>
                  </a:lnTo>
                  <a:lnTo>
                    <a:pt x="1568672" y="405576"/>
                  </a:lnTo>
                  <a:lnTo>
                    <a:pt x="1519420" y="408301"/>
                  </a:lnTo>
                  <a:lnTo>
                    <a:pt x="1480566" y="409761"/>
                  </a:lnTo>
                  <a:lnTo>
                    <a:pt x="1430493" y="410395"/>
                  </a:lnTo>
                  <a:lnTo>
                    <a:pt x="1457855" y="411092"/>
                  </a:lnTo>
                  <a:lnTo>
                    <a:pt x="1503277" y="413817"/>
                  </a:lnTo>
                  <a:lnTo>
                    <a:pt x="1527629" y="416861"/>
                  </a:lnTo>
                  <a:lnTo>
                    <a:pt x="1541310" y="419461"/>
                  </a:lnTo>
                  <a:lnTo>
                    <a:pt x="1549245" y="422631"/>
                  </a:lnTo>
                  <a:lnTo>
                    <a:pt x="1551707" y="424913"/>
                  </a:lnTo>
                  <a:lnTo>
                    <a:pt x="1550614" y="427068"/>
                  </a:lnTo>
                  <a:lnTo>
                    <a:pt x="1547604" y="429161"/>
                  </a:lnTo>
                  <a:lnTo>
                    <a:pt x="1533922" y="433155"/>
                  </a:lnTo>
                  <a:lnTo>
                    <a:pt x="1520789" y="435057"/>
                  </a:lnTo>
                  <a:lnTo>
                    <a:pt x="1491512" y="438163"/>
                  </a:lnTo>
                  <a:lnTo>
                    <a:pt x="1452930" y="440065"/>
                  </a:lnTo>
                  <a:lnTo>
                    <a:pt x="1393007" y="440065"/>
                  </a:lnTo>
                  <a:lnTo>
                    <a:pt x="1350322" y="438037"/>
                  </a:lnTo>
                  <a:lnTo>
                    <a:pt x="1317762" y="434613"/>
                  </a:lnTo>
                  <a:lnTo>
                    <a:pt x="1299702" y="430872"/>
                  </a:lnTo>
                  <a:lnTo>
                    <a:pt x="1293957" y="428337"/>
                  </a:lnTo>
                  <a:lnTo>
                    <a:pt x="1292041" y="426689"/>
                  </a:lnTo>
                  <a:lnTo>
                    <a:pt x="1292041" y="424469"/>
                  </a:lnTo>
                  <a:lnTo>
                    <a:pt x="1293409" y="423138"/>
                  </a:lnTo>
                  <a:lnTo>
                    <a:pt x="1297513" y="421110"/>
                  </a:lnTo>
                  <a:lnTo>
                    <a:pt x="1305722" y="418826"/>
                  </a:lnTo>
                  <a:lnTo>
                    <a:pt x="1322687" y="415783"/>
                  </a:lnTo>
                  <a:lnTo>
                    <a:pt x="1348133" y="413183"/>
                  </a:lnTo>
                  <a:lnTo>
                    <a:pt x="1396838" y="410901"/>
                  </a:lnTo>
                  <a:lnTo>
                    <a:pt x="1430493" y="410395"/>
                  </a:lnTo>
                  <a:lnTo>
                    <a:pt x="1374401" y="409000"/>
                  </a:lnTo>
                  <a:lnTo>
                    <a:pt x="1326790" y="407161"/>
                  </a:lnTo>
                  <a:lnTo>
                    <a:pt x="1278907" y="403610"/>
                  </a:lnTo>
                  <a:lnTo>
                    <a:pt x="1261668" y="401391"/>
                  </a:lnTo>
                  <a:lnTo>
                    <a:pt x="1250450" y="399171"/>
                  </a:lnTo>
                  <a:lnTo>
                    <a:pt x="1244158" y="397016"/>
                  </a:lnTo>
                  <a:lnTo>
                    <a:pt x="1241968" y="394988"/>
                  </a:lnTo>
                  <a:lnTo>
                    <a:pt x="1243336" y="392388"/>
                  </a:lnTo>
                  <a:lnTo>
                    <a:pt x="1250450" y="390170"/>
                  </a:lnTo>
                  <a:lnTo>
                    <a:pt x="1260575" y="388140"/>
                  </a:lnTo>
                  <a:lnTo>
                    <a:pt x="1273435" y="386303"/>
                  </a:lnTo>
                  <a:lnTo>
                    <a:pt x="1312289" y="382815"/>
                  </a:lnTo>
                  <a:lnTo>
                    <a:pt x="1345124" y="381294"/>
                  </a:lnTo>
                  <a:lnTo>
                    <a:pt x="1415991" y="379455"/>
                  </a:lnTo>
                  <a:lnTo>
                    <a:pt x="1308185" y="379010"/>
                  </a:lnTo>
                  <a:lnTo>
                    <a:pt x="1254828" y="376918"/>
                  </a:lnTo>
                  <a:lnTo>
                    <a:pt x="1203388" y="374002"/>
                  </a:lnTo>
                  <a:lnTo>
                    <a:pt x="1142097" y="368296"/>
                  </a:lnTo>
                  <a:lnTo>
                    <a:pt x="1104063" y="362273"/>
                  </a:lnTo>
                  <a:lnTo>
                    <a:pt x="1091203" y="359040"/>
                  </a:lnTo>
                  <a:lnTo>
                    <a:pt x="1084910" y="356630"/>
                  </a:lnTo>
                  <a:lnTo>
                    <a:pt x="1079710" y="353524"/>
                  </a:lnTo>
                  <a:lnTo>
                    <a:pt x="1077795" y="350734"/>
                  </a:lnTo>
                  <a:lnTo>
                    <a:pt x="1079985" y="347247"/>
                  </a:lnTo>
                  <a:lnTo>
                    <a:pt x="1086825" y="343697"/>
                  </a:lnTo>
                  <a:lnTo>
                    <a:pt x="1098043" y="340146"/>
                  </a:lnTo>
                  <a:lnTo>
                    <a:pt x="1138265" y="333236"/>
                  </a:lnTo>
                  <a:lnTo>
                    <a:pt x="1185054" y="329051"/>
                  </a:lnTo>
                  <a:lnTo>
                    <a:pt x="1236769" y="326134"/>
                  </a:lnTo>
                  <a:lnTo>
                    <a:pt x="1337189" y="321569"/>
                  </a:lnTo>
                  <a:lnTo>
                    <a:pt x="1272066" y="324485"/>
                  </a:lnTo>
                  <a:lnTo>
                    <a:pt x="1215974" y="326578"/>
                  </a:lnTo>
                  <a:lnTo>
                    <a:pt x="1144559" y="328227"/>
                  </a:lnTo>
                  <a:lnTo>
                    <a:pt x="1119659" y="328670"/>
                  </a:lnTo>
                  <a:lnTo>
                    <a:pt x="1071502" y="329051"/>
                  </a:lnTo>
                  <a:lnTo>
                    <a:pt x="986132" y="329051"/>
                  </a:lnTo>
                  <a:lnTo>
                    <a:pt x="921283" y="328227"/>
                  </a:lnTo>
                  <a:lnTo>
                    <a:pt x="861361" y="326894"/>
                  </a:lnTo>
                  <a:lnTo>
                    <a:pt x="821959" y="325691"/>
                  </a:lnTo>
                  <a:lnTo>
                    <a:pt x="779000" y="324042"/>
                  </a:lnTo>
                  <a:lnTo>
                    <a:pt x="739599" y="322393"/>
                  </a:lnTo>
                  <a:lnTo>
                    <a:pt x="702113" y="320491"/>
                  </a:lnTo>
                  <a:lnTo>
                    <a:pt x="672288" y="318843"/>
                  </a:lnTo>
                  <a:lnTo>
                    <a:pt x="636991" y="316560"/>
                  </a:lnTo>
                  <a:lnTo>
                    <a:pt x="585824" y="312948"/>
                  </a:lnTo>
                  <a:lnTo>
                    <a:pt x="522070" y="307621"/>
                  </a:lnTo>
                  <a:lnTo>
                    <a:pt x="469534" y="302613"/>
                  </a:lnTo>
                  <a:lnTo>
                    <a:pt x="412347" y="296019"/>
                  </a:lnTo>
                  <a:lnTo>
                    <a:pt x="377050" y="291517"/>
                  </a:lnTo>
                  <a:lnTo>
                    <a:pt x="341205" y="286763"/>
                  </a:lnTo>
                  <a:lnTo>
                    <a:pt x="304267" y="281120"/>
                  </a:lnTo>
                  <a:lnTo>
                    <a:pt x="264866" y="274717"/>
                  </a:lnTo>
                  <a:lnTo>
                    <a:pt x="221907" y="266474"/>
                  </a:lnTo>
                  <a:lnTo>
                    <a:pt x="182505" y="257979"/>
                  </a:lnTo>
                  <a:lnTo>
                    <a:pt x="148576" y="249673"/>
                  </a:lnTo>
                  <a:lnTo>
                    <a:pt x="105618" y="237183"/>
                  </a:lnTo>
                  <a:lnTo>
                    <a:pt x="80991" y="228434"/>
                  </a:lnTo>
                  <a:lnTo>
                    <a:pt x="61838" y="220699"/>
                  </a:lnTo>
                  <a:lnTo>
                    <a:pt x="47062" y="213725"/>
                  </a:lnTo>
                  <a:lnTo>
                    <a:pt x="27635" y="202946"/>
                  </a:lnTo>
                  <a:lnTo>
                    <a:pt x="13407" y="191470"/>
                  </a:lnTo>
                  <a:lnTo>
                    <a:pt x="8209" y="185258"/>
                  </a:lnTo>
                  <a:close/>
                </a:path>
              </a:pathLst>
            </a:custGeom>
            <a:solidFill>
              <a:srgbClr val="FFFF00"/>
            </a:solidFill>
            <a:ln w="3810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 name="Космическая музыка - 6 (www.mixmuz.ru).mp3">
              <a:hlinkClick r:id="" action="ppaction://media"/>
            </p:cNvPr>
            <p:cNvPicPr>
              <a:picLocks noRot="1" noChangeAspect="1"/>
            </p:cNvPicPr>
            <p:nvPr>
              <a:audioFile r:link="rId1"/>
            </p:nvPr>
          </p:nvPicPr>
          <p:blipFill>
            <a:blip r:embed="rId5" cstate="print"/>
            <a:stretch>
              <a:fillRect/>
            </a:stretch>
          </p:blipFill>
          <p:spPr>
            <a:xfrm>
              <a:off x="16021" y="5682314"/>
              <a:ext cx="137160" cy="137160"/>
            </a:xfrm>
            <a:prstGeom prst="rect">
              <a:avLst/>
            </a:prstGeom>
          </p:spPr>
        </p:pic>
      </p:grpSp>
      <p:grpSp>
        <p:nvGrpSpPr>
          <p:cNvPr id="9" name="Группа 8"/>
          <p:cNvGrpSpPr/>
          <p:nvPr/>
        </p:nvGrpSpPr>
        <p:grpSpPr>
          <a:xfrm>
            <a:off x="281940" y="5397500"/>
            <a:ext cx="1158900" cy="475233"/>
            <a:chOff x="281940" y="5397500"/>
            <a:chExt cx="1158900" cy="475233"/>
          </a:xfrm>
        </p:grpSpPr>
        <p:sp>
          <p:nvSpPr>
            <p:cNvPr id="7" name="TextBox 6"/>
            <p:cNvSpPr txBox="1"/>
            <p:nvPr/>
          </p:nvSpPr>
          <p:spPr>
            <a:xfrm>
              <a:off x="355600" y="5397500"/>
              <a:ext cx="1085240" cy="307777"/>
            </a:xfrm>
            <a:prstGeom prst="rect">
              <a:avLst/>
            </a:prstGeom>
            <a:noFill/>
          </p:spPr>
          <p:txBody>
            <a:bodyPr vert="horz" rtlCol="0">
              <a:spAutoFit/>
            </a:bodyPr>
            <a:lstStyle/>
            <a:p>
              <a:r>
                <a:rPr lang="ru-RU" sz="1400" smtClean="0">
                  <a:solidFill>
                    <a:srgbClr val="000000"/>
                  </a:solidFill>
                  <a:latin typeface="Arial - 23"/>
                </a:rPr>
                <a:t>СТАРТ</a:t>
              </a:r>
              <a:endParaRPr lang="ru-RU" sz="1400">
                <a:solidFill>
                  <a:srgbClr val="000000"/>
                </a:solidFill>
                <a:latin typeface="Arial - 23"/>
              </a:endParaRPr>
            </a:p>
          </p:txBody>
        </p:sp>
        <p:pic>
          <p:nvPicPr>
            <p:cNvPr id="8" name="Космическая музыка - 6 (www.mixmuz.ru).mp3">
              <a:hlinkClick r:id="" action="ppaction://media"/>
            </p:cNvPr>
            <p:cNvPicPr>
              <a:picLocks noRot="1" noChangeAspect="1"/>
            </p:cNvPicPr>
            <p:nvPr>
              <a:audioFile r:link="rId1"/>
            </p:nvPr>
          </p:nvPicPr>
          <p:blipFill>
            <a:blip r:embed="rId6" cstate="print"/>
            <a:stretch>
              <a:fillRect/>
            </a:stretch>
          </p:blipFill>
          <p:spPr>
            <a:xfrm>
              <a:off x="281940" y="5735573"/>
              <a:ext cx="137160" cy="137160"/>
            </a:xfrm>
            <a:prstGeom prst="rect">
              <a:avLst/>
            </a:prstGeom>
          </p:spPr>
        </p:pic>
      </p:grpSp>
      <p:pic>
        <p:nvPicPr>
          <p:cNvPr id="10" name="Рисунок 9" descr="ПЛАНЕТЫ.jpg"/>
          <p:cNvPicPr>
            <a:picLocks/>
          </p:cNvPicPr>
          <p:nvPr/>
        </p:nvPicPr>
        <p:blipFill>
          <a:blip r:embed="rId7" cstate="print"/>
          <a:stretch>
            <a:fillRect/>
          </a:stretch>
        </p:blipFill>
        <p:spPr>
          <a:xfrm>
            <a:off x="368300" y="12700"/>
            <a:ext cx="925957" cy="826261"/>
          </a:xfrm>
          <a:prstGeom prst="rect">
            <a:avLst/>
          </a:prstGeom>
          <a:solidFill>
            <a:scrgbClr r="0" g="0" b="0">
              <a:alpha val="0"/>
            </a:scrgbClr>
          </a:solidFill>
        </p:spPr>
      </p:pic>
      <p:cxnSp>
        <p:nvCxnSpPr>
          <p:cNvPr id="11" name="Прямая соединительная линия 10"/>
          <p:cNvCxnSpPr/>
          <p:nvPr/>
        </p:nvCxnSpPr>
        <p:spPr>
          <a:xfrm flipV="1">
            <a:off x="836167" y="1003300"/>
            <a:ext cx="0" cy="3292855"/>
          </a:xfrm>
          <a:prstGeom prst="line">
            <a:avLst/>
          </a:prstGeom>
          <a:ln w="76200" cap="flat" cmpd="sng" algn="ctr">
            <a:solidFill>
              <a:srgbClr val="FF0000"/>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pic>
        <p:nvPicPr>
          <p:cNvPr id="12" name="Рисунок 11" descr="детский сад.jpg"/>
          <p:cNvPicPr>
            <a:picLocks/>
          </p:cNvPicPr>
          <p:nvPr/>
        </p:nvPicPr>
        <p:blipFill>
          <a:blip r:embed="rId8" cstate="print"/>
          <a:stretch>
            <a:fillRect/>
          </a:stretch>
        </p:blipFill>
        <p:spPr>
          <a:xfrm>
            <a:off x="2120900" y="4470400"/>
            <a:ext cx="1651380" cy="1224407"/>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Рисунок 1" descr="марс.jpg"/>
          <p:cNvPicPr>
            <a:picLocks/>
          </p:cNvPicPr>
          <p:nvPr/>
        </p:nvPicPr>
        <p:blipFill>
          <a:blip r:embed="rId2" cstate="print"/>
          <a:stretch>
            <a:fillRect/>
          </a:stretch>
        </p:blipFill>
        <p:spPr>
          <a:xfrm>
            <a:off x="25400" y="8521700"/>
            <a:ext cx="2815844" cy="2691765"/>
          </a:xfrm>
          <a:prstGeom prst="rect">
            <a:avLst/>
          </a:prstGeom>
          <a:solidFill>
            <a:scrgbClr r="0" g="0" b="0">
              <a:alpha val="0"/>
            </a:scrgbClr>
          </a:solidFill>
        </p:spPr>
      </p:pic>
      <p:pic>
        <p:nvPicPr>
          <p:cNvPr id="3" name="Рисунок 2" descr="нептун.jpg"/>
          <p:cNvPicPr>
            <a:picLocks/>
          </p:cNvPicPr>
          <p:nvPr/>
        </p:nvPicPr>
        <p:blipFill>
          <a:blip r:embed="rId3" cstate="print"/>
          <a:stretch>
            <a:fillRect/>
          </a:stretch>
        </p:blipFill>
        <p:spPr>
          <a:xfrm>
            <a:off x="3886200" y="8610600"/>
            <a:ext cx="2552572" cy="2650235"/>
          </a:xfrm>
          <a:prstGeom prst="rect">
            <a:avLst/>
          </a:prstGeom>
          <a:solidFill>
            <a:scrgbClr r="0" g="0" b="0">
              <a:alpha val="0"/>
            </a:scrgbClr>
          </a:solidFill>
        </p:spPr>
      </p:pic>
      <p:pic>
        <p:nvPicPr>
          <p:cNvPr id="4" name="Рисунок 3" descr="сатурн.jpg"/>
          <p:cNvPicPr>
            <a:picLocks/>
          </p:cNvPicPr>
          <p:nvPr/>
        </p:nvPicPr>
        <p:blipFill>
          <a:blip r:embed="rId4" cstate="print"/>
          <a:stretch>
            <a:fillRect/>
          </a:stretch>
        </p:blipFill>
        <p:spPr>
          <a:xfrm>
            <a:off x="7010400" y="8686800"/>
            <a:ext cx="3012440" cy="1872868"/>
          </a:xfrm>
          <a:prstGeom prst="rect">
            <a:avLst/>
          </a:prstGeom>
          <a:solidFill>
            <a:scrgbClr r="0" g="0" b="0">
              <a:alpha val="0"/>
            </a:scrgbClr>
          </a:solidFill>
        </p:spPr>
      </p:pic>
      <p:pic>
        <p:nvPicPr>
          <p:cNvPr id="5" name="Рисунок 4" descr="СОЛНЦЕ.jpg"/>
          <p:cNvPicPr>
            <a:picLocks/>
          </p:cNvPicPr>
          <p:nvPr/>
        </p:nvPicPr>
        <p:blipFill>
          <a:blip r:embed="rId5" cstate="print"/>
          <a:stretch>
            <a:fillRect/>
          </a:stretch>
        </p:blipFill>
        <p:spPr>
          <a:xfrm>
            <a:off x="1092200" y="11557000"/>
            <a:ext cx="2754376" cy="2156333"/>
          </a:xfrm>
          <a:prstGeom prst="rect">
            <a:avLst/>
          </a:prstGeom>
          <a:solidFill>
            <a:scrgbClr r="0" g="0" b="0">
              <a:alpha val="0"/>
            </a:scrgbClr>
          </a:solidFill>
        </p:spPr>
      </p:pic>
      <p:pic>
        <p:nvPicPr>
          <p:cNvPr id="6" name="Рисунок 5" descr="space-space-art-planet-digital-art-1584297.jpg"/>
          <p:cNvPicPr>
            <a:picLocks/>
          </p:cNvPicPr>
          <p:nvPr/>
        </p:nvPicPr>
        <p:blipFill>
          <a:blip r:embed="rId6" cstate="print"/>
          <a:stretch>
            <a:fillRect/>
          </a:stretch>
        </p:blipFill>
        <p:spPr>
          <a:xfrm>
            <a:off x="-63500" y="-38100"/>
            <a:ext cx="10151491" cy="8475091"/>
          </a:xfrm>
          <a:prstGeom prst="rect">
            <a:avLst/>
          </a:prstGeom>
          <a:solidFill>
            <a:scrgbClr r="0" g="0" b="0">
              <a:alpha val="0"/>
            </a:scrgbClr>
          </a:solid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6" name="Группа 5"/>
          <p:cNvGrpSpPr/>
          <p:nvPr/>
        </p:nvGrpSpPr>
        <p:grpSpPr>
          <a:xfrm>
            <a:off x="773430" y="1641855"/>
            <a:ext cx="8423020" cy="8434451"/>
            <a:chOff x="773430" y="1641855"/>
            <a:chExt cx="8423020" cy="8434451"/>
          </a:xfrm>
        </p:grpSpPr>
        <p:pic>
          <p:nvPicPr>
            <p:cNvPr id="2" name="Рисунок 1" descr="f16469a85e41517680be905df828226d.jpg"/>
            <p:cNvPicPr>
              <a:picLocks/>
            </p:cNvPicPr>
            <p:nvPr/>
          </p:nvPicPr>
          <p:blipFill>
            <a:blip r:embed="rId2" cstate="print"/>
            <a:stretch>
              <a:fillRect/>
            </a:stretch>
          </p:blipFill>
          <p:spPr>
            <a:xfrm rot="2409600">
              <a:off x="773430" y="1641855"/>
              <a:ext cx="8423020" cy="8434451"/>
            </a:xfrm>
            <a:prstGeom prst="rect">
              <a:avLst/>
            </a:prstGeom>
            <a:solidFill>
              <a:scrgbClr r="0" g="0" b="0">
                <a:alpha val="0"/>
              </a:scrgbClr>
            </a:solidFill>
          </p:spPr>
        </p:pic>
        <p:grpSp>
          <p:nvGrpSpPr>
            <p:cNvPr id="5" name="Группа 4"/>
            <p:cNvGrpSpPr/>
            <p:nvPr/>
          </p:nvGrpSpPr>
          <p:grpSpPr>
            <a:xfrm>
              <a:off x="3340100" y="1981200"/>
              <a:ext cx="2679701" cy="1485901"/>
              <a:chOff x="3340100" y="1981200"/>
              <a:chExt cx="2679701" cy="1485901"/>
            </a:xfrm>
          </p:grpSpPr>
          <p:sp>
            <p:nvSpPr>
              <p:cNvPr id="3" name="Полилиния 2"/>
              <p:cNvSpPr/>
              <p:nvPr/>
            </p:nvSpPr>
            <p:spPr>
              <a:xfrm>
                <a:off x="3340100" y="1981200"/>
                <a:ext cx="2679701" cy="1485901"/>
              </a:xfrm>
              <a:custGeom>
                <a:avLst/>
                <a:gdLst/>
                <a:ahLst/>
                <a:cxnLst/>
                <a:rect l="0" t="0" r="0" b="0"/>
                <a:pathLst>
                  <a:path w="2679701" h="1485901">
                    <a:moveTo>
                      <a:pt x="446616" y="0"/>
                    </a:moveTo>
                    <a:lnTo>
                      <a:pt x="2277555" y="0"/>
                    </a:lnTo>
                    <a:lnTo>
                      <a:pt x="2322407" y="5058"/>
                    </a:lnTo>
                    <a:lnTo>
                      <a:pt x="2402607" y="17283"/>
                    </a:lnTo>
                    <a:lnTo>
                      <a:pt x="2478627" y="42153"/>
                    </a:lnTo>
                    <a:lnTo>
                      <a:pt x="2514356" y="54377"/>
                    </a:lnTo>
                    <a:lnTo>
                      <a:pt x="2577072" y="89154"/>
                    </a:lnTo>
                    <a:lnTo>
                      <a:pt x="2621544" y="128777"/>
                    </a:lnTo>
                    <a:lnTo>
                      <a:pt x="2643970" y="151118"/>
                    </a:lnTo>
                    <a:lnTo>
                      <a:pt x="2666396" y="195590"/>
                    </a:lnTo>
                    <a:lnTo>
                      <a:pt x="2675139" y="220460"/>
                    </a:lnTo>
                    <a:lnTo>
                      <a:pt x="2675139" y="232685"/>
                    </a:lnTo>
                    <a:lnTo>
                      <a:pt x="2679700" y="247650"/>
                    </a:lnTo>
                    <a:lnTo>
                      <a:pt x="2679700" y="1238250"/>
                    </a:lnTo>
                    <a:lnTo>
                      <a:pt x="2675139" y="1250685"/>
                    </a:lnTo>
                    <a:lnTo>
                      <a:pt x="2675139" y="1263120"/>
                    </a:lnTo>
                    <a:lnTo>
                      <a:pt x="2666396" y="1287779"/>
                    </a:lnTo>
                    <a:lnTo>
                      <a:pt x="2643970" y="1332251"/>
                    </a:lnTo>
                    <a:lnTo>
                      <a:pt x="2599499" y="1374405"/>
                    </a:lnTo>
                    <a:lnTo>
                      <a:pt x="2577072" y="1394217"/>
                    </a:lnTo>
                    <a:lnTo>
                      <a:pt x="2514356" y="1428993"/>
                    </a:lnTo>
                    <a:lnTo>
                      <a:pt x="2442898" y="1453651"/>
                    </a:lnTo>
                    <a:lnTo>
                      <a:pt x="2402607" y="1466088"/>
                    </a:lnTo>
                    <a:lnTo>
                      <a:pt x="2322407" y="1478522"/>
                    </a:lnTo>
                    <a:lnTo>
                      <a:pt x="2277555" y="1483371"/>
                    </a:lnTo>
                    <a:lnTo>
                      <a:pt x="2255508" y="1483371"/>
                    </a:lnTo>
                    <a:lnTo>
                      <a:pt x="2233083" y="1485900"/>
                    </a:lnTo>
                    <a:lnTo>
                      <a:pt x="446616" y="1485900"/>
                    </a:lnTo>
                    <a:lnTo>
                      <a:pt x="419629" y="1483371"/>
                    </a:lnTo>
                    <a:lnTo>
                      <a:pt x="397583" y="1483371"/>
                    </a:lnTo>
                    <a:lnTo>
                      <a:pt x="352732" y="1478522"/>
                    </a:lnTo>
                    <a:lnTo>
                      <a:pt x="272530" y="1466088"/>
                    </a:lnTo>
                    <a:lnTo>
                      <a:pt x="196510" y="1441217"/>
                    </a:lnTo>
                    <a:lnTo>
                      <a:pt x="160782" y="1428993"/>
                    </a:lnTo>
                    <a:lnTo>
                      <a:pt x="98445" y="1394217"/>
                    </a:lnTo>
                    <a:lnTo>
                      <a:pt x="53594" y="1354593"/>
                    </a:lnTo>
                    <a:lnTo>
                      <a:pt x="31168" y="1332251"/>
                    </a:lnTo>
                    <a:lnTo>
                      <a:pt x="9122" y="1287779"/>
                    </a:lnTo>
                    <a:lnTo>
                      <a:pt x="0" y="1263120"/>
                    </a:lnTo>
                    <a:lnTo>
                      <a:pt x="0" y="220460"/>
                    </a:lnTo>
                    <a:lnTo>
                      <a:pt x="9122" y="195590"/>
                    </a:lnTo>
                    <a:lnTo>
                      <a:pt x="31168" y="151118"/>
                    </a:lnTo>
                    <a:lnTo>
                      <a:pt x="76019" y="108966"/>
                    </a:lnTo>
                    <a:lnTo>
                      <a:pt x="98445" y="89154"/>
                    </a:lnTo>
                    <a:lnTo>
                      <a:pt x="160782" y="54377"/>
                    </a:lnTo>
                    <a:lnTo>
                      <a:pt x="232241" y="29717"/>
                    </a:lnTo>
                    <a:lnTo>
                      <a:pt x="272530" y="17283"/>
                    </a:lnTo>
                    <a:lnTo>
                      <a:pt x="352732" y="5058"/>
                    </a:lnTo>
                    <a:lnTo>
                      <a:pt x="397583" y="0"/>
                    </a:lnTo>
                    <a:close/>
                  </a:path>
                </a:pathLst>
              </a:custGeom>
              <a:solidFill>
                <a:srgbClr val="00BFFF"/>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4102100" y="2349500"/>
                <a:ext cx="1066800" cy="523220"/>
              </a:xfrm>
              <a:prstGeom prst="rect">
                <a:avLst/>
              </a:prstGeom>
              <a:noFill/>
            </p:spPr>
            <p:txBody>
              <a:bodyPr vert="horz" rtlCol="0">
                <a:spAutoFit/>
              </a:bodyPr>
              <a:lstStyle/>
              <a:p>
                <a:pPr algn="ctr"/>
                <a:r>
                  <a:rPr lang="ru-RU" sz="2800" b="1" smtClean="0">
                    <a:solidFill>
                      <a:srgbClr val="000000"/>
                    </a:solidFill>
                    <a:latin typeface="Arial Black - 48"/>
                  </a:rPr>
                  <a:t>Д</a:t>
                </a:r>
                <a:endParaRPr lang="ru-RU" sz="2800" b="1">
                  <a:solidFill>
                    <a:srgbClr val="000000"/>
                  </a:solidFill>
                  <a:latin typeface="Arial Black - 48"/>
                </a:endParaRPr>
              </a:p>
            </p:txBody>
          </p:sp>
        </p:gr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Рисунок 1" descr="zvezdnoe_nebo_zvezdy_nebo_noch_115948_2048x1152.jpg"/>
          <p:cNvPicPr>
            <a:picLocks/>
          </p:cNvPicPr>
          <p:nvPr/>
        </p:nvPicPr>
        <p:blipFill>
          <a:blip r:embed="rId3" cstate="print"/>
          <a:stretch>
            <a:fillRect/>
          </a:stretch>
        </p:blipFill>
        <p:spPr>
          <a:xfrm>
            <a:off x="-38100" y="355600"/>
            <a:ext cx="10160000" cy="5715000"/>
          </a:xfrm>
          <a:prstGeom prst="rect">
            <a:avLst/>
          </a:prstGeom>
          <a:solidFill>
            <a:scrgbClr r="0" g="0" b="0">
              <a:alpha val="0"/>
            </a:scrgbClr>
          </a:solidFill>
        </p:spPr>
      </p:pic>
      <p:pic>
        <p:nvPicPr>
          <p:cNvPr id="3" name="Рисунок 2" descr="temp.png"/>
          <p:cNvPicPr>
            <a:picLocks/>
          </p:cNvPicPr>
          <p:nvPr/>
        </p:nvPicPr>
        <p:blipFill>
          <a:blip r:embed="rId4" cstate="print"/>
          <a:stretch>
            <a:fillRect/>
          </a:stretch>
        </p:blipFill>
        <p:spPr>
          <a:xfrm>
            <a:off x="241300" y="4318000"/>
            <a:ext cx="1201927" cy="1185164"/>
          </a:xfrm>
          <a:prstGeom prst="rect">
            <a:avLst/>
          </a:prstGeom>
          <a:solidFill>
            <a:scrgbClr r="0" g="0" b="0">
              <a:alpha val="0"/>
            </a:scrgbClr>
          </a:solidFill>
        </p:spPr>
      </p:pic>
      <p:grpSp>
        <p:nvGrpSpPr>
          <p:cNvPr id="6" name="Группа 5"/>
          <p:cNvGrpSpPr/>
          <p:nvPr/>
        </p:nvGrpSpPr>
        <p:grpSpPr>
          <a:xfrm>
            <a:off x="16021" y="5379408"/>
            <a:ext cx="2068306" cy="440066"/>
            <a:chOff x="16021" y="5379408"/>
            <a:chExt cx="2068306" cy="440066"/>
          </a:xfrm>
        </p:grpSpPr>
        <p:sp>
          <p:nvSpPr>
            <p:cNvPr id="4" name="Полилиния 3"/>
            <p:cNvSpPr/>
            <p:nvPr/>
          </p:nvSpPr>
          <p:spPr>
            <a:xfrm>
              <a:off x="16021" y="5379408"/>
              <a:ext cx="2068306" cy="440066"/>
            </a:xfrm>
            <a:custGeom>
              <a:avLst/>
              <a:gdLst/>
              <a:ahLst/>
              <a:cxnLst/>
              <a:rect l="0" t="0" r="0" b="0"/>
              <a:pathLst>
                <a:path w="2068306" h="440066">
                  <a:moveTo>
                    <a:pt x="2189" y="175367"/>
                  </a:moveTo>
                  <a:lnTo>
                    <a:pt x="0" y="167315"/>
                  </a:lnTo>
                  <a:lnTo>
                    <a:pt x="1367" y="154255"/>
                  </a:lnTo>
                  <a:lnTo>
                    <a:pt x="8209" y="143351"/>
                  </a:lnTo>
                  <a:lnTo>
                    <a:pt x="14227" y="136756"/>
                  </a:lnTo>
                  <a:lnTo>
                    <a:pt x="24626" y="128007"/>
                  </a:lnTo>
                  <a:lnTo>
                    <a:pt x="43779" y="116721"/>
                  </a:lnTo>
                  <a:lnTo>
                    <a:pt x="63206" y="107529"/>
                  </a:lnTo>
                  <a:lnTo>
                    <a:pt x="91663" y="96243"/>
                  </a:lnTo>
                  <a:lnTo>
                    <a:pt x="126140" y="85592"/>
                  </a:lnTo>
                  <a:lnTo>
                    <a:pt x="162257" y="75638"/>
                  </a:lnTo>
                  <a:lnTo>
                    <a:pt x="210689" y="64670"/>
                  </a:lnTo>
                  <a:lnTo>
                    <a:pt x="255836" y="55983"/>
                  </a:lnTo>
                  <a:lnTo>
                    <a:pt x="319043" y="45522"/>
                  </a:lnTo>
                  <a:lnTo>
                    <a:pt x="382797" y="36583"/>
                  </a:lnTo>
                  <a:lnTo>
                    <a:pt x="443814" y="29228"/>
                  </a:lnTo>
                  <a:lnTo>
                    <a:pt x="536025" y="19909"/>
                  </a:lnTo>
                  <a:lnTo>
                    <a:pt x="636991" y="12364"/>
                  </a:lnTo>
                  <a:lnTo>
                    <a:pt x="713331" y="7926"/>
                  </a:lnTo>
                  <a:lnTo>
                    <a:pt x="772707" y="5136"/>
                  </a:lnTo>
                  <a:lnTo>
                    <a:pt x="847133" y="2473"/>
                  </a:lnTo>
                  <a:lnTo>
                    <a:pt x="939890" y="445"/>
                  </a:lnTo>
                  <a:lnTo>
                    <a:pt x="991878" y="0"/>
                  </a:lnTo>
                  <a:lnTo>
                    <a:pt x="1084088" y="0"/>
                  </a:lnTo>
                  <a:lnTo>
                    <a:pt x="1147022" y="825"/>
                  </a:lnTo>
                  <a:lnTo>
                    <a:pt x="1232118" y="2918"/>
                  </a:lnTo>
                  <a:lnTo>
                    <a:pt x="1308185" y="5643"/>
                  </a:lnTo>
                  <a:lnTo>
                    <a:pt x="1402858" y="10525"/>
                  </a:lnTo>
                  <a:lnTo>
                    <a:pt x="1475093" y="15597"/>
                  </a:lnTo>
                  <a:lnTo>
                    <a:pt x="1529819" y="19909"/>
                  </a:lnTo>
                  <a:lnTo>
                    <a:pt x="1596856" y="26312"/>
                  </a:lnTo>
                  <a:lnTo>
                    <a:pt x="1660610" y="33413"/>
                  </a:lnTo>
                  <a:lnTo>
                    <a:pt x="1702200" y="38865"/>
                  </a:lnTo>
                  <a:lnTo>
                    <a:pt x="1756377" y="46473"/>
                  </a:lnTo>
                  <a:lnTo>
                    <a:pt x="1812743" y="56110"/>
                  </a:lnTo>
                  <a:lnTo>
                    <a:pt x="1849955" y="63085"/>
                  </a:lnTo>
                  <a:lnTo>
                    <a:pt x="1883063" y="70439"/>
                  </a:lnTo>
                  <a:lnTo>
                    <a:pt x="1910699" y="77034"/>
                  </a:lnTo>
                  <a:lnTo>
                    <a:pt x="1942166" y="85465"/>
                  </a:lnTo>
                  <a:lnTo>
                    <a:pt x="1960224" y="91108"/>
                  </a:lnTo>
                  <a:lnTo>
                    <a:pt x="1985671" y="99666"/>
                  </a:lnTo>
                  <a:lnTo>
                    <a:pt x="2001815" y="106197"/>
                  </a:lnTo>
                  <a:lnTo>
                    <a:pt x="2020968" y="114947"/>
                  </a:lnTo>
                  <a:lnTo>
                    <a:pt x="2034103" y="122047"/>
                  </a:lnTo>
                  <a:lnTo>
                    <a:pt x="2045868" y="130099"/>
                  </a:lnTo>
                  <a:lnTo>
                    <a:pt x="2055719" y="138278"/>
                  </a:lnTo>
                  <a:lnTo>
                    <a:pt x="2061190" y="144111"/>
                  </a:lnTo>
                  <a:lnTo>
                    <a:pt x="2066116" y="152987"/>
                  </a:lnTo>
                  <a:lnTo>
                    <a:pt x="2068032" y="158503"/>
                  </a:lnTo>
                  <a:lnTo>
                    <a:pt x="2068305" y="169470"/>
                  </a:lnTo>
                  <a:lnTo>
                    <a:pt x="2066664" y="175685"/>
                  </a:lnTo>
                  <a:lnTo>
                    <a:pt x="2061190" y="184560"/>
                  </a:lnTo>
                  <a:lnTo>
                    <a:pt x="2053530" y="192930"/>
                  </a:lnTo>
                  <a:lnTo>
                    <a:pt x="2036565" y="205230"/>
                  </a:lnTo>
                  <a:lnTo>
                    <a:pt x="2014128" y="217465"/>
                  </a:lnTo>
                  <a:lnTo>
                    <a:pt x="1985124" y="229449"/>
                  </a:lnTo>
                  <a:lnTo>
                    <a:pt x="1943534" y="243143"/>
                  </a:lnTo>
                  <a:lnTo>
                    <a:pt x="1910152" y="252273"/>
                  </a:lnTo>
                  <a:lnTo>
                    <a:pt x="1870203" y="261465"/>
                  </a:lnTo>
                  <a:lnTo>
                    <a:pt x="1822046" y="271166"/>
                  </a:lnTo>
                  <a:lnTo>
                    <a:pt x="1767321" y="280675"/>
                  </a:lnTo>
                  <a:lnTo>
                    <a:pt x="1719437" y="287777"/>
                  </a:lnTo>
                  <a:lnTo>
                    <a:pt x="1670460" y="294308"/>
                  </a:lnTo>
                  <a:lnTo>
                    <a:pt x="1614366" y="300838"/>
                  </a:lnTo>
                  <a:lnTo>
                    <a:pt x="1571409" y="305276"/>
                  </a:lnTo>
                  <a:lnTo>
                    <a:pt x="1524072" y="309523"/>
                  </a:lnTo>
                  <a:lnTo>
                    <a:pt x="1465790" y="314215"/>
                  </a:lnTo>
                  <a:lnTo>
                    <a:pt x="1419001" y="317385"/>
                  </a:lnTo>
                  <a:lnTo>
                    <a:pt x="1358531" y="320682"/>
                  </a:lnTo>
                  <a:lnTo>
                    <a:pt x="1310647" y="322775"/>
                  </a:lnTo>
                  <a:lnTo>
                    <a:pt x="1337735" y="321823"/>
                  </a:lnTo>
                  <a:lnTo>
                    <a:pt x="1376589" y="321126"/>
                  </a:lnTo>
                  <a:lnTo>
                    <a:pt x="1417633" y="320936"/>
                  </a:lnTo>
                  <a:lnTo>
                    <a:pt x="1452656" y="321126"/>
                  </a:lnTo>
                  <a:lnTo>
                    <a:pt x="1492332" y="321823"/>
                  </a:lnTo>
                  <a:lnTo>
                    <a:pt x="1550614" y="324169"/>
                  </a:lnTo>
                  <a:lnTo>
                    <a:pt x="1596856" y="326769"/>
                  </a:lnTo>
                  <a:lnTo>
                    <a:pt x="1658693" y="332411"/>
                  </a:lnTo>
                  <a:lnTo>
                    <a:pt x="1692622" y="337357"/>
                  </a:lnTo>
                  <a:lnTo>
                    <a:pt x="1715607" y="343063"/>
                  </a:lnTo>
                  <a:lnTo>
                    <a:pt x="1722174" y="345915"/>
                  </a:lnTo>
                  <a:lnTo>
                    <a:pt x="1724637" y="347881"/>
                  </a:lnTo>
                  <a:lnTo>
                    <a:pt x="1726005" y="350797"/>
                  </a:lnTo>
                  <a:lnTo>
                    <a:pt x="1720532" y="355996"/>
                  </a:lnTo>
                  <a:lnTo>
                    <a:pt x="1704935" y="361385"/>
                  </a:lnTo>
                  <a:lnTo>
                    <a:pt x="1692622" y="363794"/>
                  </a:lnTo>
                  <a:lnTo>
                    <a:pt x="1661430" y="368486"/>
                  </a:lnTo>
                  <a:lnTo>
                    <a:pt x="1617103" y="372861"/>
                  </a:lnTo>
                  <a:lnTo>
                    <a:pt x="1569766" y="376094"/>
                  </a:lnTo>
                  <a:lnTo>
                    <a:pt x="1524072" y="378249"/>
                  </a:lnTo>
                  <a:lnTo>
                    <a:pt x="1488775" y="378885"/>
                  </a:lnTo>
                  <a:lnTo>
                    <a:pt x="1415991" y="379455"/>
                  </a:lnTo>
                  <a:lnTo>
                    <a:pt x="1470990" y="379835"/>
                  </a:lnTo>
                  <a:lnTo>
                    <a:pt x="1532007" y="381421"/>
                  </a:lnTo>
                  <a:lnTo>
                    <a:pt x="1589468" y="385415"/>
                  </a:lnTo>
                  <a:lnTo>
                    <a:pt x="1618471" y="389282"/>
                  </a:lnTo>
                  <a:lnTo>
                    <a:pt x="1623396" y="390740"/>
                  </a:lnTo>
                  <a:lnTo>
                    <a:pt x="1628048" y="392706"/>
                  </a:lnTo>
                  <a:lnTo>
                    <a:pt x="1629416" y="393783"/>
                  </a:lnTo>
                  <a:lnTo>
                    <a:pt x="1629416" y="394988"/>
                  </a:lnTo>
                  <a:lnTo>
                    <a:pt x="1625859" y="397714"/>
                  </a:lnTo>
                  <a:lnTo>
                    <a:pt x="1617924" y="399679"/>
                  </a:lnTo>
                  <a:lnTo>
                    <a:pt x="1606706" y="401708"/>
                  </a:lnTo>
                  <a:lnTo>
                    <a:pt x="1568672" y="405576"/>
                  </a:lnTo>
                  <a:lnTo>
                    <a:pt x="1519420" y="408301"/>
                  </a:lnTo>
                  <a:lnTo>
                    <a:pt x="1480566" y="409761"/>
                  </a:lnTo>
                  <a:lnTo>
                    <a:pt x="1430493" y="410395"/>
                  </a:lnTo>
                  <a:lnTo>
                    <a:pt x="1457855" y="411092"/>
                  </a:lnTo>
                  <a:lnTo>
                    <a:pt x="1503277" y="413817"/>
                  </a:lnTo>
                  <a:lnTo>
                    <a:pt x="1527629" y="416861"/>
                  </a:lnTo>
                  <a:lnTo>
                    <a:pt x="1541310" y="419461"/>
                  </a:lnTo>
                  <a:lnTo>
                    <a:pt x="1549245" y="422631"/>
                  </a:lnTo>
                  <a:lnTo>
                    <a:pt x="1551707" y="424913"/>
                  </a:lnTo>
                  <a:lnTo>
                    <a:pt x="1550614" y="427068"/>
                  </a:lnTo>
                  <a:lnTo>
                    <a:pt x="1547604" y="429161"/>
                  </a:lnTo>
                  <a:lnTo>
                    <a:pt x="1533922" y="433155"/>
                  </a:lnTo>
                  <a:lnTo>
                    <a:pt x="1520789" y="435057"/>
                  </a:lnTo>
                  <a:lnTo>
                    <a:pt x="1491512" y="438163"/>
                  </a:lnTo>
                  <a:lnTo>
                    <a:pt x="1452930" y="440065"/>
                  </a:lnTo>
                  <a:lnTo>
                    <a:pt x="1393007" y="440065"/>
                  </a:lnTo>
                  <a:lnTo>
                    <a:pt x="1350322" y="438037"/>
                  </a:lnTo>
                  <a:lnTo>
                    <a:pt x="1317762" y="434613"/>
                  </a:lnTo>
                  <a:lnTo>
                    <a:pt x="1299702" y="430872"/>
                  </a:lnTo>
                  <a:lnTo>
                    <a:pt x="1293957" y="428337"/>
                  </a:lnTo>
                  <a:lnTo>
                    <a:pt x="1292041" y="426689"/>
                  </a:lnTo>
                  <a:lnTo>
                    <a:pt x="1292041" y="424469"/>
                  </a:lnTo>
                  <a:lnTo>
                    <a:pt x="1293409" y="423138"/>
                  </a:lnTo>
                  <a:lnTo>
                    <a:pt x="1297513" y="421110"/>
                  </a:lnTo>
                  <a:lnTo>
                    <a:pt x="1305722" y="418826"/>
                  </a:lnTo>
                  <a:lnTo>
                    <a:pt x="1322687" y="415783"/>
                  </a:lnTo>
                  <a:lnTo>
                    <a:pt x="1348133" y="413183"/>
                  </a:lnTo>
                  <a:lnTo>
                    <a:pt x="1396838" y="410901"/>
                  </a:lnTo>
                  <a:lnTo>
                    <a:pt x="1430493" y="410395"/>
                  </a:lnTo>
                  <a:lnTo>
                    <a:pt x="1374401" y="409000"/>
                  </a:lnTo>
                  <a:lnTo>
                    <a:pt x="1326790" y="407161"/>
                  </a:lnTo>
                  <a:lnTo>
                    <a:pt x="1278907" y="403610"/>
                  </a:lnTo>
                  <a:lnTo>
                    <a:pt x="1261668" y="401391"/>
                  </a:lnTo>
                  <a:lnTo>
                    <a:pt x="1250450" y="399171"/>
                  </a:lnTo>
                  <a:lnTo>
                    <a:pt x="1244158" y="397016"/>
                  </a:lnTo>
                  <a:lnTo>
                    <a:pt x="1241968" y="394988"/>
                  </a:lnTo>
                  <a:lnTo>
                    <a:pt x="1243336" y="392388"/>
                  </a:lnTo>
                  <a:lnTo>
                    <a:pt x="1250450" y="390170"/>
                  </a:lnTo>
                  <a:lnTo>
                    <a:pt x="1260575" y="388140"/>
                  </a:lnTo>
                  <a:lnTo>
                    <a:pt x="1273435" y="386303"/>
                  </a:lnTo>
                  <a:lnTo>
                    <a:pt x="1312289" y="382815"/>
                  </a:lnTo>
                  <a:lnTo>
                    <a:pt x="1345124" y="381294"/>
                  </a:lnTo>
                  <a:lnTo>
                    <a:pt x="1415991" y="379455"/>
                  </a:lnTo>
                  <a:lnTo>
                    <a:pt x="1308185" y="379010"/>
                  </a:lnTo>
                  <a:lnTo>
                    <a:pt x="1254828" y="376918"/>
                  </a:lnTo>
                  <a:lnTo>
                    <a:pt x="1203388" y="374002"/>
                  </a:lnTo>
                  <a:lnTo>
                    <a:pt x="1142097" y="368296"/>
                  </a:lnTo>
                  <a:lnTo>
                    <a:pt x="1104063" y="362273"/>
                  </a:lnTo>
                  <a:lnTo>
                    <a:pt x="1091203" y="359040"/>
                  </a:lnTo>
                  <a:lnTo>
                    <a:pt x="1084910" y="356630"/>
                  </a:lnTo>
                  <a:lnTo>
                    <a:pt x="1079710" y="353524"/>
                  </a:lnTo>
                  <a:lnTo>
                    <a:pt x="1077795" y="350734"/>
                  </a:lnTo>
                  <a:lnTo>
                    <a:pt x="1079985" y="347247"/>
                  </a:lnTo>
                  <a:lnTo>
                    <a:pt x="1086825" y="343697"/>
                  </a:lnTo>
                  <a:lnTo>
                    <a:pt x="1098043" y="340146"/>
                  </a:lnTo>
                  <a:lnTo>
                    <a:pt x="1138265" y="333236"/>
                  </a:lnTo>
                  <a:lnTo>
                    <a:pt x="1185054" y="329051"/>
                  </a:lnTo>
                  <a:lnTo>
                    <a:pt x="1236769" y="326134"/>
                  </a:lnTo>
                  <a:lnTo>
                    <a:pt x="1337189" y="321569"/>
                  </a:lnTo>
                  <a:lnTo>
                    <a:pt x="1272066" y="324485"/>
                  </a:lnTo>
                  <a:lnTo>
                    <a:pt x="1215974" y="326578"/>
                  </a:lnTo>
                  <a:lnTo>
                    <a:pt x="1144559" y="328227"/>
                  </a:lnTo>
                  <a:lnTo>
                    <a:pt x="1119659" y="328670"/>
                  </a:lnTo>
                  <a:lnTo>
                    <a:pt x="1071502" y="329051"/>
                  </a:lnTo>
                  <a:lnTo>
                    <a:pt x="986132" y="329051"/>
                  </a:lnTo>
                  <a:lnTo>
                    <a:pt x="921283" y="328227"/>
                  </a:lnTo>
                  <a:lnTo>
                    <a:pt x="861361" y="326894"/>
                  </a:lnTo>
                  <a:lnTo>
                    <a:pt x="821959" y="325691"/>
                  </a:lnTo>
                  <a:lnTo>
                    <a:pt x="779000" y="324042"/>
                  </a:lnTo>
                  <a:lnTo>
                    <a:pt x="739599" y="322393"/>
                  </a:lnTo>
                  <a:lnTo>
                    <a:pt x="702113" y="320491"/>
                  </a:lnTo>
                  <a:lnTo>
                    <a:pt x="672288" y="318843"/>
                  </a:lnTo>
                  <a:lnTo>
                    <a:pt x="636991" y="316560"/>
                  </a:lnTo>
                  <a:lnTo>
                    <a:pt x="585824" y="312948"/>
                  </a:lnTo>
                  <a:lnTo>
                    <a:pt x="522070" y="307621"/>
                  </a:lnTo>
                  <a:lnTo>
                    <a:pt x="469534" y="302613"/>
                  </a:lnTo>
                  <a:lnTo>
                    <a:pt x="412347" y="296019"/>
                  </a:lnTo>
                  <a:lnTo>
                    <a:pt x="377050" y="291517"/>
                  </a:lnTo>
                  <a:lnTo>
                    <a:pt x="341205" y="286763"/>
                  </a:lnTo>
                  <a:lnTo>
                    <a:pt x="304267" y="281120"/>
                  </a:lnTo>
                  <a:lnTo>
                    <a:pt x="264866" y="274717"/>
                  </a:lnTo>
                  <a:lnTo>
                    <a:pt x="221907" y="266474"/>
                  </a:lnTo>
                  <a:lnTo>
                    <a:pt x="182505" y="257979"/>
                  </a:lnTo>
                  <a:lnTo>
                    <a:pt x="148576" y="249673"/>
                  </a:lnTo>
                  <a:lnTo>
                    <a:pt x="105618" y="237183"/>
                  </a:lnTo>
                  <a:lnTo>
                    <a:pt x="80991" y="228434"/>
                  </a:lnTo>
                  <a:lnTo>
                    <a:pt x="61838" y="220699"/>
                  </a:lnTo>
                  <a:lnTo>
                    <a:pt x="47062" y="213725"/>
                  </a:lnTo>
                  <a:lnTo>
                    <a:pt x="27635" y="202946"/>
                  </a:lnTo>
                  <a:lnTo>
                    <a:pt x="13407" y="191470"/>
                  </a:lnTo>
                  <a:lnTo>
                    <a:pt x="8209" y="185258"/>
                  </a:lnTo>
                  <a:close/>
                </a:path>
              </a:pathLst>
            </a:custGeom>
            <a:solidFill>
              <a:srgbClr val="FFFF00"/>
            </a:solidFill>
            <a:ln w="3810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 name="Космическая музыка - 6 (www.mixmuz.ru).mp3">
              <a:hlinkClick r:id="" action="ppaction://media"/>
            </p:cNvPr>
            <p:cNvPicPr>
              <a:picLocks noRot="1" noChangeAspect="1"/>
            </p:cNvPicPr>
            <p:nvPr>
              <a:audioFile r:link="rId1"/>
            </p:nvPr>
          </p:nvPicPr>
          <p:blipFill>
            <a:blip r:embed="rId5" cstate="print"/>
            <a:stretch>
              <a:fillRect/>
            </a:stretch>
          </p:blipFill>
          <p:spPr>
            <a:xfrm>
              <a:off x="16021" y="5682314"/>
              <a:ext cx="137160" cy="137160"/>
            </a:xfrm>
            <a:prstGeom prst="rect">
              <a:avLst/>
            </a:prstGeom>
          </p:spPr>
        </p:pic>
      </p:grpSp>
      <p:grpSp>
        <p:nvGrpSpPr>
          <p:cNvPr id="9" name="Группа 8"/>
          <p:cNvGrpSpPr/>
          <p:nvPr/>
        </p:nvGrpSpPr>
        <p:grpSpPr>
          <a:xfrm>
            <a:off x="281940" y="5397500"/>
            <a:ext cx="1158900" cy="475233"/>
            <a:chOff x="281940" y="5397500"/>
            <a:chExt cx="1158900" cy="475233"/>
          </a:xfrm>
        </p:grpSpPr>
        <p:sp>
          <p:nvSpPr>
            <p:cNvPr id="7" name="TextBox 6"/>
            <p:cNvSpPr txBox="1"/>
            <p:nvPr/>
          </p:nvSpPr>
          <p:spPr>
            <a:xfrm>
              <a:off x="355600" y="5397500"/>
              <a:ext cx="1085240" cy="307777"/>
            </a:xfrm>
            <a:prstGeom prst="rect">
              <a:avLst/>
            </a:prstGeom>
            <a:noFill/>
          </p:spPr>
          <p:txBody>
            <a:bodyPr vert="horz" rtlCol="0">
              <a:spAutoFit/>
            </a:bodyPr>
            <a:lstStyle/>
            <a:p>
              <a:r>
                <a:rPr lang="ru-RU" sz="1400" smtClean="0">
                  <a:solidFill>
                    <a:srgbClr val="000000"/>
                  </a:solidFill>
                  <a:latin typeface="Arial - 23"/>
                </a:rPr>
                <a:t>СТАРТ</a:t>
              </a:r>
              <a:endParaRPr lang="ru-RU" sz="1400">
                <a:solidFill>
                  <a:srgbClr val="000000"/>
                </a:solidFill>
                <a:latin typeface="Arial - 23"/>
              </a:endParaRPr>
            </a:p>
          </p:txBody>
        </p:sp>
        <p:pic>
          <p:nvPicPr>
            <p:cNvPr id="8" name="Космическая музыка - 6 (www.mixmuz.ru).mp3">
              <a:hlinkClick r:id="" action="ppaction://media"/>
            </p:cNvPr>
            <p:cNvPicPr>
              <a:picLocks noRot="1" noChangeAspect="1"/>
            </p:cNvPicPr>
            <p:nvPr>
              <a:audioFile r:link="rId1"/>
            </p:nvPr>
          </p:nvPicPr>
          <p:blipFill>
            <a:blip r:embed="rId6" cstate="print"/>
            <a:stretch>
              <a:fillRect/>
            </a:stretch>
          </p:blipFill>
          <p:spPr>
            <a:xfrm>
              <a:off x="281940" y="5735573"/>
              <a:ext cx="137160" cy="137160"/>
            </a:xfrm>
            <a:prstGeom prst="rect">
              <a:avLst/>
            </a:prstGeom>
          </p:spPr>
        </p:pic>
      </p:grpSp>
      <p:pic>
        <p:nvPicPr>
          <p:cNvPr id="10" name="Рисунок 9" descr="ПЛАНЕТЫ.jpg"/>
          <p:cNvPicPr>
            <a:picLocks/>
          </p:cNvPicPr>
          <p:nvPr/>
        </p:nvPicPr>
        <p:blipFill>
          <a:blip r:embed="rId7" cstate="print"/>
          <a:stretch>
            <a:fillRect/>
          </a:stretch>
        </p:blipFill>
        <p:spPr>
          <a:xfrm>
            <a:off x="330200" y="533400"/>
            <a:ext cx="925957" cy="826261"/>
          </a:xfrm>
          <a:prstGeom prst="rect">
            <a:avLst/>
          </a:prstGeom>
          <a:solidFill>
            <a:scrgbClr r="0" g="0" b="0">
              <a:alpha val="0"/>
            </a:scrgbClr>
          </a:solidFill>
        </p:spPr>
      </p:pic>
      <p:cxnSp>
        <p:nvCxnSpPr>
          <p:cNvPr id="11" name="Прямая соединительная линия 10"/>
          <p:cNvCxnSpPr/>
          <p:nvPr/>
        </p:nvCxnSpPr>
        <p:spPr>
          <a:xfrm flipV="1">
            <a:off x="836167" y="1529207"/>
            <a:ext cx="0" cy="2766948"/>
          </a:xfrm>
          <a:prstGeom prst="line">
            <a:avLst/>
          </a:prstGeom>
          <a:ln w="76200" cap="flat" cmpd="sng" algn="ctr">
            <a:solidFill>
              <a:srgbClr val="FF0000"/>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pic>
        <p:nvPicPr>
          <p:cNvPr id="12" name="Рисунок 11" descr="детский сад.jpg"/>
          <p:cNvPicPr>
            <a:picLocks/>
          </p:cNvPicPr>
          <p:nvPr/>
        </p:nvPicPr>
        <p:blipFill>
          <a:blip r:embed="rId8" cstate="print"/>
          <a:stretch>
            <a:fillRect/>
          </a:stretch>
        </p:blipFill>
        <p:spPr>
          <a:xfrm>
            <a:off x="2133600" y="4940300"/>
            <a:ext cx="1479803" cy="1090676"/>
          </a:xfrm>
          <a:prstGeom prst="rect">
            <a:avLst/>
          </a:prstGeom>
          <a:solidFill>
            <a:scrgbClr r="0" g="0" b="0">
              <a:alpha val="0"/>
            </a:scrgbClr>
          </a:solidFill>
        </p:spPr>
      </p:pic>
      <p:pic>
        <p:nvPicPr>
          <p:cNvPr id="13" name="Рисунок 12" descr="пришелец.png"/>
          <p:cNvPicPr>
            <a:picLocks/>
          </p:cNvPicPr>
          <p:nvPr/>
        </p:nvPicPr>
        <p:blipFill>
          <a:blip r:embed="rId9" cstate="print"/>
          <a:stretch>
            <a:fillRect/>
          </a:stretch>
        </p:blipFill>
        <p:spPr>
          <a:xfrm>
            <a:off x="2794000" y="647700"/>
            <a:ext cx="758063" cy="1228216"/>
          </a:xfrm>
          <a:prstGeom prst="rect">
            <a:avLst/>
          </a:prstGeom>
          <a:solidFill>
            <a:scrgbClr r="0" g="0" b="0">
              <a:alpha val="0"/>
            </a:scrgbClr>
          </a:solidFill>
        </p:spPr>
      </p:pic>
      <p:sp>
        <p:nvSpPr>
          <p:cNvPr id="14" name="Полилиния 13"/>
          <p:cNvSpPr/>
          <p:nvPr/>
        </p:nvSpPr>
        <p:spPr>
          <a:xfrm>
            <a:off x="1623059" y="822960"/>
            <a:ext cx="1300482" cy="568960"/>
          </a:xfrm>
          <a:custGeom>
            <a:avLst/>
            <a:gdLst/>
            <a:ahLst/>
            <a:cxnLst/>
            <a:rect l="0" t="0" r="0" b="0"/>
            <a:pathLst>
              <a:path w="1300482" h="568960">
                <a:moveTo>
                  <a:pt x="0" y="0"/>
                </a:moveTo>
                <a:lnTo>
                  <a:pt x="59920" y="28282"/>
                </a:lnTo>
                <a:lnTo>
                  <a:pt x="116436" y="67837"/>
                </a:lnTo>
                <a:lnTo>
                  <a:pt x="179439" y="128695"/>
                </a:lnTo>
                <a:lnTo>
                  <a:pt x="236123" y="166888"/>
                </a:lnTo>
                <a:lnTo>
                  <a:pt x="283478" y="207798"/>
                </a:lnTo>
                <a:lnTo>
                  <a:pt x="312557" y="249211"/>
                </a:lnTo>
                <a:lnTo>
                  <a:pt x="331578" y="260526"/>
                </a:lnTo>
                <a:lnTo>
                  <a:pt x="361653" y="276253"/>
                </a:lnTo>
                <a:lnTo>
                  <a:pt x="412060" y="312119"/>
                </a:lnTo>
                <a:lnTo>
                  <a:pt x="469026" y="331519"/>
                </a:lnTo>
                <a:lnTo>
                  <a:pt x="526977" y="345366"/>
                </a:lnTo>
                <a:lnTo>
                  <a:pt x="582242" y="364365"/>
                </a:lnTo>
                <a:lnTo>
                  <a:pt x="633856" y="372496"/>
                </a:lnTo>
                <a:lnTo>
                  <a:pt x="675865" y="385692"/>
                </a:lnTo>
                <a:lnTo>
                  <a:pt x="733892" y="413944"/>
                </a:lnTo>
                <a:lnTo>
                  <a:pt x="772863" y="431965"/>
                </a:lnTo>
                <a:lnTo>
                  <a:pt x="833004" y="461988"/>
                </a:lnTo>
                <a:lnTo>
                  <a:pt x="892504" y="486038"/>
                </a:lnTo>
                <a:lnTo>
                  <a:pt x="955890" y="530679"/>
                </a:lnTo>
                <a:lnTo>
                  <a:pt x="995681" y="548640"/>
                </a:lnTo>
                <a:lnTo>
                  <a:pt x="1048892" y="562781"/>
                </a:lnTo>
                <a:lnTo>
                  <a:pt x="1103861" y="567739"/>
                </a:lnTo>
                <a:lnTo>
                  <a:pt x="1158241" y="568959"/>
                </a:lnTo>
                <a:lnTo>
                  <a:pt x="1214806" y="568959"/>
                </a:lnTo>
                <a:lnTo>
                  <a:pt x="1239520" y="568959"/>
                </a:lnTo>
                <a:lnTo>
                  <a:pt x="1280161" y="568959"/>
                </a:lnTo>
                <a:lnTo>
                  <a:pt x="1300481" y="568959"/>
                </a:lnTo>
              </a:path>
            </a:pathLst>
          </a:custGeom>
          <a:ln w="127000" cap="flat" cmpd="sng" algn="ctr">
            <a:solidFill>
              <a:srgbClr val="FF0000">
                <a:alpha val="0"/>
              </a:srgbClr>
            </a:solidFill>
            <a:prstDash val="dash"/>
            <a:round/>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cxnSp>
        <p:nvCxnSpPr>
          <p:cNvPr id="15" name="Прямая соединительная линия 14"/>
          <p:cNvCxnSpPr/>
          <p:nvPr/>
        </p:nvCxnSpPr>
        <p:spPr>
          <a:xfrm>
            <a:off x="1237361" y="939164"/>
            <a:ext cx="1647443" cy="402591"/>
          </a:xfrm>
          <a:prstGeom prst="line">
            <a:avLst/>
          </a:prstGeom>
          <a:ln w="76200" cap="flat" cmpd="sng" algn="ctr">
            <a:solidFill>
              <a:srgbClr val="FF0000"/>
            </a:solidFill>
            <a:prstDash val="dash"/>
            <a:round/>
            <a:headEnd type="none" w="med" len="sm"/>
            <a:tailEnd type="triangle" w="med" len="sm"/>
          </a:ln>
        </p:spPr>
        <p:style>
          <a:lnRef idx="1">
            <a:schemeClr val="accent1"/>
          </a:lnRef>
          <a:fillRef idx="0">
            <a:schemeClr val="accent1"/>
          </a:fillRef>
          <a:effectRef idx="0">
            <a:schemeClr val="accent1"/>
          </a:effectRef>
          <a:fontRef idx="minor">
            <a:schemeClr val="tx1"/>
          </a:fontRef>
        </p:style>
      </p:cxnSp>
      <p:pic>
        <p:nvPicPr>
          <p:cNvPr id="16" name="Рисунок 15" descr="temp(1).png"/>
          <p:cNvPicPr>
            <a:picLocks/>
          </p:cNvPicPr>
          <p:nvPr/>
        </p:nvPicPr>
        <p:blipFill>
          <a:blip r:embed="rId10" cstate="print"/>
          <a:stretch>
            <a:fillRect/>
          </a:stretch>
        </p:blipFill>
        <p:spPr>
          <a:xfrm rot="5745000">
            <a:off x="2565400" y="622300"/>
            <a:ext cx="490473" cy="1216405"/>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407</Words>
  <Application>Microsoft Office PowerPoint</Application>
  <PresentationFormat>Произвольный</PresentationFormat>
  <Paragraphs>106</Paragraphs>
  <Slides>46</Slides>
  <Notes>0</Notes>
  <HiddenSlides>0</HiddenSlides>
  <MMClips>43</MMClips>
  <ScaleCrop>false</ScaleCrop>
  <HeadingPairs>
    <vt:vector size="6" baseType="variant">
      <vt:variant>
        <vt:lpstr>Использованные шрифты</vt:lpstr>
      </vt:variant>
      <vt:variant>
        <vt:i4>26</vt:i4>
      </vt:variant>
      <vt:variant>
        <vt:lpstr>Тема</vt:lpstr>
      </vt:variant>
      <vt:variant>
        <vt:i4>1</vt:i4>
      </vt:variant>
      <vt:variant>
        <vt:lpstr>Заголовки слайдов</vt:lpstr>
      </vt:variant>
      <vt:variant>
        <vt:i4>46</vt:i4>
      </vt:variant>
    </vt:vector>
  </HeadingPairs>
  <TitlesOfParts>
    <vt:vector size="73" baseType="lpstr">
      <vt:lpstr>Arial</vt:lpstr>
      <vt:lpstr>Arial Black - 52</vt:lpstr>
      <vt:lpstr>Lucida Handwriting - 46</vt:lpstr>
      <vt:lpstr>Times New Roman - 26</vt:lpstr>
      <vt:lpstr>Calibri</vt:lpstr>
      <vt:lpstr>Arial Black - 48</vt:lpstr>
      <vt:lpstr>Arial - 23</vt:lpstr>
      <vt:lpstr>Arial - 30</vt:lpstr>
      <vt:lpstr>Arial - 36</vt:lpstr>
      <vt:lpstr>Calibri - 38</vt:lpstr>
      <vt:lpstr>Calibri - 88</vt:lpstr>
      <vt:lpstr>Arial Black - 31</vt:lpstr>
      <vt:lpstr>Arial - 39</vt:lpstr>
      <vt:lpstr>Century - 67</vt:lpstr>
      <vt:lpstr>Century - 72</vt:lpstr>
      <vt:lpstr>Arial - 4</vt:lpstr>
      <vt:lpstr>Century - 44</vt:lpstr>
      <vt:lpstr>Constantia - 36</vt:lpstr>
      <vt:lpstr>Arial Black - 36</vt:lpstr>
      <vt:lpstr>Arial - 37</vt:lpstr>
      <vt:lpstr>Arial Black - 21</vt:lpstr>
      <vt:lpstr>Arial Black - 22</vt:lpstr>
      <vt:lpstr>Arial Black - 25</vt:lpstr>
      <vt:lpstr>Arial Black - 24</vt:lpstr>
      <vt:lpstr>Arial Black - 26</vt:lpstr>
      <vt:lpstr>Times New Roman - 48</vt: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1</cp:revision>
  <dcterms:created xsi:type="dcterms:W3CDTF">2021-06-10T04:49:46Z</dcterms:created>
  <dcterms:modified xsi:type="dcterms:W3CDTF">2021-06-10T04:49:50Z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2571253</vt:lpwstr>
  </property>
  <property fmtid="{D5CDD505-2E9C-101B-9397-08002B2CF9AE}" name="NXPowerLiteSettings" pid="3">
    <vt:lpwstr>C7000400038000</vt:lpwstr>
  </property>
  <property fmtid="{D5CDD505-2E9C-101B-9397-08002B2CF9AE}" name="NXPowerLiteVersion" pid="4">
    <vt:lpwstr>S9.0.3</vt:lpwstr>
  </property>
</Properties>
</file>