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65" r:id="rId3"/>
    <p:sldId id="256" r:id="rId4"/>
    <p:sldId id="259" r:id="rId5"/>
    <p:sldId id="263" r:id="rId6"/>
    <p:sldId id="258" r:id="rId7"/>
    <p:sldId id="260" r:id="rId8"/>
    <p:sldId id="261" r:id="rId9"/>
    <p:sldId id="264" r:id="rId10"/>
    <p:sldId id="262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990" autoAdjust="0"/>
    <p:restoredTop sz="94660"/>
  </p:normalViewPr>
  <p:slideViewPr>
    <p:cSldViewPr>
      <p:cViewPr varScale="1">
        <p:scale>
          <a:sx n="81" d="100"/>
          <a:sy n="81" d="100"/>
        </p:scale>
        <p:origin x="1574" y="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89E7B4A-C732-4FD8-92B0-6FF1F9C4AEB4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5386C4-3BF1-4D61-9BB1-975AA61D05E4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46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86C4-3BF1-4D61-9BB1-975AA61D05E4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71948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86C4-3BF1-4D61-9BB1-975AA61D05E4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29644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86C4-3BF1-4D61-9BB1-975AA61D05E4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876814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86C4-3BF1-4D61-9BB1-975AA61D05E4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73124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86C4-3BF1-4D61-9BB1-975AA61D05E4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17984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86C4-3BF1-4D61-9BB1-975AA61D05E4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05771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86C4-3BF1-4D61-9BB1-975AA61D05E4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462301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86C4-3BF1-4D61-9BB1-975AA61D05E4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964703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86C4-3BF1-4D61-9BB1-975AA61D05E4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119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86C4-3BF1-4D61-9BB1-975AA61D05E4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02887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86C4-3BF1-4D61-9BB1-975AA61D05E4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022504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5386C4-3BF1-4D61-9BB1-975AA61D05E4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994456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36-7E12-4D7F-8778-6D89DFAC69C8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6E69-FF5E-48CD-A5EC-1024CEC4D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36-7E12-4D7F-8778-6D89DFAC69C8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6E69-FF5E-48CD-A5EC-1024CEC4D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36-7E12-4D7F-8778-6D89DFAC69C8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6E69-FF5E-48CD-A5EC-1024CEC4D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36-7E12-4D7F-8778-6D89DFAC69C8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6E69-FF5E-48CD-A5EC-1024CEC4D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36-7E12-4D7F-8778-6D89DFAC69C8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6E69-FF5E-48CD-A5EC-1024CEC4D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36-7E12-4D7F-8778-6D89DFAC69C8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6E69-FF5E-48CD-A5EC-1024CEC4D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36-7E12-4D7F-8778-6D89DFAC69C8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6E69-FF5E-48CD-A5EC-1024CEC4D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36-7E12-4D7F-8778-6D89DFAC69C8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6E69-FF5E-48CD-A5EC-1024CEC4D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36-7E12-4D7F-8778-6D89DFAC69C8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6E69-FF5E-48CD-A5EC-1024CEC4D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36-7E12-4D7F-8778-6D89DFAC69C8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6E69-FF5E-48CD-A5EC-1024CEC4D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704236-7E12-4D7F-8778-6D89DFAC69C8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0E66E69-FF5E-48CD-A5EC-1024CEC4D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21000" t="-39000" r="-17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704236-7E12-4D7F-8778-6D89DFAC69C8}" type="datetimeFigureOut">
              <a:rPr lang="ru-RU" smtClean="0"/>
              <a:pPr/>
              <a:t>10.06.2021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0E66E69-FF5E-48CD-A5EC-1024CEC4DB8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51;&#1045;&#1053;&#1040;\Documents\&#1101;&#1086;&#1088;\&#1050;&#1086;&#1085;&#1082;&#1091;&#1088;&#1089;\3D-zvuki-Zvuk-vody-slushat_-v-naushnikah-zakryv-glaza(muzofon.com).mp3" TargetMode="External"/><Relationship Id="rId5" Type="http://schemas.openxmlformats.org/officeDocument/2006/relationships/image" Target="../media/image2.png"/><Relationship Id="rId4" Type="http://schemas.openxmlformats.org/officeDocument/2006/relationships/slide" Target="slide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gif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slide" Target="slide12.xml"/><Relationship Id="rId4" Type="http://schemas.openxmlformats.org/officeDocument/2006/relationships/image" Target="../media/image7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dll5.muzofon.com/mp3/s3/8a/4/8a48474da48813c61aabfc7243300488.mp3?st=UYmJEPy6bvghavn6CPJ00Q&amp;e=1415981401&amp;name=3D-zvuki-Zvuk-vody-slushat_-v-naushnikah-zakryv-glaza(muzofon.com).mp3" TargetMode="External"/><Relationship Id="rId7" Type="http://schemas.openxmlformats.org/officeDocument/2006/relationships/hyperlink" Target="http://images.ritek.nov.ru/173694.jpg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fish.prkonline.ru/_fr/0/2705612.jpg" TargetMode="External"/><Relationship Id="rId5" Type="http://schemas.openxmlformats.org/officeDocument/2006/relationships/hyperlink" Target="http://www.pm-plus.ru/images/849500_b.jpg" TargetMode="External"/><Relationship Id="rId4" Type="http://schemas.openxmlformats.org/officeDocument/2006/relationships/hyperlink" Target="http://img11.proshkolu.ru/content/media/pic/std/5000000/4131000/4130238-12be6282e62998dd.jp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slide" Target="slide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slide" Target="slide6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slide" Target="slide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slide" Target="slide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gif"/><Relationship Id="rId4" Type="http://schemas.openxmlformats.org/officeDocument/2006/relationships/slide" Target="slide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slide" Target="slide10.xml"/><Relationship Id="rId4" Type="http://schemas.openxmlformats.org/officeDocument/2006/relationships/image" Target="../media/image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Блок-схема: процесс 7"/>
          <p:cNvSpPr/>
          <p:nvPr/>
        </p:nvSpPr>
        <p:spPr>
          <a:xfrm>
            <a:off x="971600" y="764704"/>
            <a:ext cx="7344816" cy="5184576"/>
          </a:xfrm>
          <a:prstGeom prst="flowChartProcess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492896"/>
            <a:ext cx="8229600" cy="1143000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Математический тренажёр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«Рыбалка»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Стрелка вправо с вырезом 4">
            <a:hlinkClick r:id="rId4" action="ppaction://hlinksldjump"/>
          </p:cNvPr>
          <p:cNvSpPr/>
          <p:nvPr/>
        </p:nvSpPr>
        <p:spPr>
          <a:xfrm>
            <a:off x="7668344" y="5589240"/>
            <a:ext cx="1080120" cy="57606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267744" y="4725144"/>
            <a:ext cx="5040560" cy="720080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3D-zvuki-Zvuk-vody-slushat_-v-naushnikah-zakryv-glaz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460432" y="1886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-3204864" y="4293096"/>
            <a:ext cx="2700808" cy="1512168"/>
            <a:chOff x="1331640" y="2276873"/>
            <a:chExt cx="3024336" cy="2117035"/>
          </a:xfrm>
        </p:grpSpPr>
        <p:pic>
          <p:nvPicPr>
            <p:cNvPr id="5" name="Рисунок 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331640" y="2276873"/>
              <a:ext cx="3024336" cy="2117035"/>
            </a:xfrm>
            <a:prstGeom prst="rect">
              <a:avLst/>
            </a:prstGeom>
          </p:spPr>
        </p:pic>
        <p:sp>
          <p:nvSpPr>
            <p:cNvPr id="7" name="Прямоугольник 6"/>
            <p:cNvSpPr/>
            <p:nvPr/>
          </p:nvSpPr>
          <p:spPr>
            <a:xfrm>
              <a:off x="2411760" y="3068960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chemeClr val="tx1"/>
                  </a:solidFill>
                </a:rPr>
                <a:t>2</a:t>
              </a:r>
              <a:endParaRPr lang="ru-RU" sz="4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 flipH="1">
            <a:off x="9396536" y="4941168"/>
            <a:ext cx="2592288" cy="1656184"/>
            <a:chOff x="-1260648" y="4293096"/>
            <a:chExt cx="3024336" cy="2117035"/>
          </a:xfrm>
        </p:grpSpPr>
        <p:pic>
          <p:nvPicPr>
            <p:cNvPr id="6" name="Рисунок 5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-1260648" y="4293096"/>
              <a:ext cx="3024336" cy="2117035"/>
            </a:xfrm>
            <a:prstGeom prst="rect">
              <a:avLst/>
            </a:prstGeom>
          </p:spPr>
        </p:pic>
        <p:sp>
          <p:nvSpPr>
            <p:cNvPr id="8" name="Прямоугольник 7"/>
            <p:cNvSpPr/>
            <p:nvPr/>
          </p:nvSpPr>
          <p:spPr>
            <a:xfrm>
              <a:off x="-180528" y="5157192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5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Скругленная прямоугольная выноска 10"/>
          <p:cNvSpPr/>
          <p:nvPr/>
        </p:nvSpPr>
        <p:spPr>
          <a:xfrm>
            <a:off x="1475656" y="260648"/>
            <a:ext cx="5760640" cy="936104"/>
          </a:xfrm>
          <a:prstGeom prst="wedgeRoundRectCallout">
            <a:avLst>
              <a:gd name="adj1" fmla="val -22310"/>
              <a:gd name="adj2" fmla="val 4995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Задание №8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sym typeface="Wingdings" pitchFamily="2" charset="2"/>
              </a:rPr>
              <a:t>(164+36):40</a:t>
            </a:r>
            <a:r>
              <a:rPr lang="ru-RU" sz="4000" b="1" dirty="0" smtClean="0">
                <a:solidFill>
                  <a:schemeClr val="tx1"/>
                </a:solidFill>
              </a:rPr>
              <a:t>=</a:t>
            </a:r>
            <a:endParaRPr lang="ru-RU" sz="4000" b="1" dirty="0">
              <a:solidFill>
                <a:schemeClr val="tx1"/>
              </a:solidFill>
            </a:endParaRPr>
          </a:p>
        </p:txBody>
      </p:sp>
      <p:grpSp>
        <p:nvGrpSpPr>
          <p:cNvPr id="4" name="Группа 16"/>
          <p:cNvGrpSpPr/>
          <p:nvPr/>
        </p:nvGrpSpPr>
        <p:grpSpPr>
          <a:xfrm>
            <a:off x="9540552" y="2780928"/>
            <a:ext cx="2349265" cy="1702092"/>
            <a:chOff x="-3132856" y="352839"/>
            <a:chExt cx="2637297" cy="1846108"/>
          </a:xfrm>
        </p:grpSpPr>
        <p:pic>
          <p:nvPicPr>
            <p:cNvPr id="15" name="Рисунок 1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132856" y="352839"/>
              <a:ext cx="2637297" cy="1846108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-2484784" y="1052736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25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Блок-схема: процесс 18"/>
          <p:cNvSpPr/>
          <p:nvPr/>
        </p:nvSpPr>
        <p:spPr>
          <a:xfrm>
            <a:off x="6156176" y="1916832"/>
            <a:ext cx="2448272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3491880" y="1916832"/>
            <a:ext cx="2232248" cy="504056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Поймал!</a:t>
            </a:r>
            <a:endParaRPr lang="ru-RU" b="1" dirty="0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67544" y="1916832"/>
            <a:ext cx="2448272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pic>
        <p:nvPicPr>
          <p:cNvPr id="17" name="Рисунок 16" descr="849500_b.gif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524328" y="0"/>
            <a:ext cx="1392261" cy="1392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4.54209E-6 L 1.36024 -4.54209E-6 " pathEditMode="relative" rAng="0" ptsTypes="AA">
                                      <p:cBhvr>
                                        <p:cTn id="11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54723 0.01988 L -0.01181 0.02312 " pathEditMode="relative" rAng="0" ptsTypes="AA">
                                      <p:cBhvr>
                                        <p:cTn id="13" dur="15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8" y="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1.48011E-6 L -1.42795 -0.01896 " pathEditMode="relative" rAng="0" ptsTypes="AA">
                                      <p:cBhvr>
                                        <p:cTn id="15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4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19" grpId="1" animBg="1"/>
      <p:bldP spid="21" grpId="0" animBg="1"/>
      <p:bldP spid="22" grpId="0" animBg="1"/>
      <p:bldP spid="22" grpId="1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539552" y="476672"/>
            <a:ext cx="7992888" cy="60486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 descr="27056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4903604" flipH="1" flipV="1">
            <a:off x="1809491" y="2351474"/>
            <a:ext cx="2965049" cy="2075535"/>
          </a:xfrm>
          <a:prstGeom prst="rect">
            <a:avLst/>
          </a:prstGeom>
        </p:spPr>
      </p:pic>
      <p:pic>
        <p:nvPicPr>
          <p:cNvPr id="7" name="Рисунок 6" descr="27056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3296572" flipH="1" flipV="1">
            <a:off x="1961891" y="2503874"/>
            <a:ext cx="2965049" cy="2075535"/>
          </a:xfrm>
          <a:prstGeom prst="rect">
            <a:avLst/>
          </a:prstGeom>
        </p:spPr>
      </p:pic>
      <p:pic>
        <p:nvPicPr>
          <p:cNvPr id="8" name="Рисунок 7" descr="27056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5400000" flipH="1" flipV="1">
            <a:off x="2471059" y="2073557"/>
            <a:ext cx="2965049" cy="2075535"/>
          </a:xfrm>
          <a:prstGeom prst="rect">
            <a:avLst/>
          </a:prstGeom>
        </p:spPr>
      </p:pic>
      <p:pic>
        <p:nvPicPr>
          <p:cNvPr id="9" name="Рисунок 8" descr="27056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771232" flipH="1" flipV="1">
            <a:off x="3109395" y="2000187"/>
            <a:ext cx="2965049" cy="2075535"/>
          </a:xfrm>
          <a:prstGeom prst="rect">
            <a:avLst/>
          </a:prstGeom>
        </p:spPr>
      </p:pic>
      <p:pic>
        <p:nvPicPr>
          <p:cNvPr id="10" name="Рисунок 9" descr="270561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181172" flipH="1" flipV="1">
            <a:off x="3609690" y="2351473"/>
            <a:ext cx="2965049" cy="2075535"/>
          </a:xfrm>
          <a:prstGeom prst="rect">
            <a:avLst/>
          </a:prstGeom>
        </p:spPr>
      </p:pic>
      <p:pic>
        <p:nvPicPr>
          <p:cNvPr id="6" name="Рисунок 5" descr="849500_b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32632" y="1052736"/>
            <a:ext cx="7123743" cy="6656958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619672" y="764704"/>
            <a:ext cx="57606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С удачным уловом!</a:t>
            </a:r>
            <a:endParaRPr lang="ru-RU" sz="3600" b="1" i="1" dirty="0"/>
          </a:p>
        </p:txBody>
      </p:sp>
      <p:sp>
        <p:nvSpPr>
          <p:cNvPr id="13" name="Стрелка вправо 12">
            <a:hlinkClick r:id="rId5" action="ppaction://hlinksldjump"/>
          </p:cNvPr>
          <p:cNvSpPr/>
          <p:nvPr/>
        </p:nvSpPr>
        <p:spPr>
          <a:xfrm>
            <a:off x="7092280" y="5085184"/>
            <a:ext cx="1368152" cy="864096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052736"/>
            <a:ext cx="7272808" cy="403244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Список источников основного содержания:</a:t>
            </a:r>
          </a:p>
          <a:p>
            <a:pPr algn="ctr"/>
            <a:r>
              <a:rPr lang="ru-RU" dirty="0" smtClean="0"/>
              <a:t>задания придуманы автором.</a:t>
            </a:r>
          </a:p>
          <a:p>
            <a:pPr algn="ctr"/>
            <a:endParaRPr lang="ru-RU" dirty="0" smtClean="0"/>
          </a:p>
          <a:p>
            <a:pPr algn="ctr"/>
            <a:r>
              <a:rPr lang="ru-RU" dirty="0" smtClean="0"/>
              <a:t>Музыкальный фон:</a:t>
            </a:r>
          </a:p>
          <a:p>
            <a:pPr algn="ctr"/>
            <a:r>
              <a:rPr lang="en-US" dirty="0" smtClean="0">
                <a:hlinkClick r:id="rId3"/>
              </a:rPr>
              <a:t>http://dll5.muzofon.com/mp3/s3/8a/4/8a48474da48813c61aabfc7243300488.mp3?st=UYmJEPy6bvghavn6CPJ00Q&amp;e=1415981401&amp;name=3D-zvuki-Zvuk-vody-slushat_-v-naushnikah-zakryv-glaza(muzofon.com).mp3</a:t>
            </a:r>
            <a:r>
              <a:rPr lang="ru-RU" dirty="0" smtClean="0"/>
              <a:t> </a:t>
            </a:r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1763688" y="1268760"/>
            <a:ext cx="604867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                         Источники иллюстраций:</a:t>
            </a:r>
          </a:p>
          <a:p>
            <a:pPr marL="342900" indent="-342900">
              <a:buFont typeface="+mj-lt"/>
              <a:buAutoNum type="arabicPeriod"/>
            </a:pPr>
            <a:r>
              <a:rPr lang="ru-RU" u="sng" dirty="0" smtClean="0">
                <a:hlinkClick r:id="rId4"/>
              </a:rPr>
              <a:t>http://img11.proshkolu.ru/content/media/pic/std/5000000/4131000/4130238-12be6282e62998dd.jpg</a:t>
            </a:r>
            <a:endParaRPr lang="ru-RU" dirty="0" smtClean="0"/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5"/>
              </a:rPr>
              <a:t>http://www.pm-plus.ru/images/849500_b.jpg</a:t>
            </a:r>
            <a:r>
              <a:rPr lang="ru-RU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6"/>
              </a:rPr>
              <a:t>http://fish.prkonline.ru/_fr/0/2705612.jpg</a:t>
            </a:r>
            <a:r>
              <a:rPr lang="ru-RU" dirty="0" smtClean="0"/>
              <a:t>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>
                <a:hlinkClick r:id="rId7"/>
              </a:rPr>
              <a:t>http://images.ritek.nov.ru/173694.jpg</a:t>
            </a:r>
            <a:endParaRPr lang="ru-RU" dirty="0" smtClean="0"/>
          </a:p>
          <a:p>
            <a:pPr marL="342900" indent="-342900"/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899592" y="620688"/>
            <a:ext cx="7272808" cy="5256584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marL="457200" indent="-457200">
              <a:buFontTx/>
              <a:buAutoNum type="arabicPeriod"/>
            </a:pPr>
            <a:r>
              <a:rPr lang="ru-RU" b="1" dirty="0" smtClean="0">
                <a:solidFill>
                  <a:srgbClr val="0000CC"/>
                </a:solidFill>
              </a:rPr>
              <a:t>Тренажер состоит из 8 заданий, к каждому из которых можно перейти по гиперссылке. Для этого нужно навести  курсор на  «поплавок» с номером задания и щелкнуть по нему левой кнопкой мыши.</a:t>
            </a:r>
          </a:p>
          <a:p>
            <a:pPr marL="457200" indent="-457200"/>
            <a:endParaRPr lang="ru-RU" b="1" dirty="0" smtClean="0">
              <a:solidFill>
                <a:srgbClr val="0000CC"/>
              </a:solidFill>
            </a:endParaRPr>
          </a:p>
          <a:p>
            <a:pPr marL="457200" indent="-457200">
              <a:buAutoNum type="arabicPeriod" startAt="2"/>
            </a:pPr>
            <a:r>
              <a:rPr lang="ru-RU" b="1" dirty="0" smtClean="0">
                <a:solidFill>
                  <a:srgbClr val="0000CC"/>
                </a:solidFill>
              </a:rPr>
              <a:t>Каждый слайд состоит из задания и нескольких ответов, расположенных на рыбках. Нужно выполнить математическое действие и успеть поймать рыбку с  правильным ответом, пока она проплывает мимо. Будьте внимательны!</a:t>
            </a:r>
          </a:p>
          <a:p>
            <a:pPr marL="457200" indent="-457200" algn="ctr"/>
            <a:r>
              <a:rPr lang="ru-RU" b="1" dirty="0" smtClean="0">
                <a:solidFill>
                  <a:srgbClr val="0000CC"/>
                </a:solidFill>
              </a:rPr>
              <a:t>   Удачи!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691680" y="1052737"/>
            <a:ext cx="561662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Тренажер для устного счета</a:t>
            </a:r>
          </a:p>
          <a:p>
            <a:pPr algn="ctr"/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«Рыбалка»</a:t>
            </a:r>
          </a:p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endParaRPr lang="ru-RU" sz="28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6876256" y="4293096"/>
            <a:ext cx="1328936" cy="1328936"/>
            <a:chOff x="4545216" y="-126175"/>
            <a:chExt cx="1328936" cy="1328936"/>
          </a:xfrm>
        </p:grpSpPr>
        <p:pic>
          <p:nvPicPr>
            <p:cNvPr id="8" name="Рисунок 7" descr="173694.gif">
              <a:hlinkClick r:id="rId3" action="ppaction://hlinksldjump"/>
            </p:cNvPr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 rot="2106207">
              <a:off x="4545216" y="-126175"/>
              <a:ext cx="1328936" cy="1328936"/>
            </a:xfrm>
            <a:prstGeom prst="rect">
              <a:avLst/>
            </a:prstGeom>
          </p:spPr>
        </p:pic>
        <p:sp>
          <p:nvSpPr>
            <p:cNvPr id="9" name="Прямоугольник 8"/>
            <p:cNvSpPr/>
            <p:nvPr/>
          </p:nvSpPr>
          <p:spPr>
            <a:xfrm>
              <a:off x="5004048" y="404664"/>
              <a:ext cx="432048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1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-2700808" y="3068962"/>
            <a:ext cx="2700808" cy="1512168"/>
            <a:chOff x="1331640" y="2276873"/>
            <a:chExt cx="3024336" cy="2117035"/>
          </a:xfrm>
        </p:grpSpPr>
        <p:pic>
          <p:nvPicPr>
            <p:cNvPr id="5" name="Рисунок 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331640" y="2276873"/>
              <a:ext cx="3024336" cy="2117035"/>
            </a:xfrm>
            <a:prstGeom prst="rect">
              <a:avLst/>
            </a:prstGeom>
          </p:spPr>
        </p:pic>
        <p:sp>
          <p:nvSpPr>
            <p:cNvPr id="7" name="Прямоугольник 6"/>
            <p:cNvSpPr/>
            <p:nvPr/>
          </p:nvSpPr>
          <p:spPr>
            <a:xfrm>
              <a:off x="2411760" y="3068960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chemeClr val="tx1"/>
                  </a:solidFill>
                </a:rPr>
                <a:t>56</a:t>
              </a:r>
              <a:endParaRPr lang="ru-RU" sz="4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10" name="Группа 9"/>
          <p:cNvGrpSpPr/>
          <p:nvPr/>
        </p:nvGrpSpPr>
        <p:grpSpPr>
          <a:xfrm>
            <a:off x="-4789040" y="4509121"/>
            <a:ext cx="2592288" cy="1656184"/>
            <a:chOff x="-1260648" y="4293096"/>
            <a:chExt cx="3024336" cy="2117035"/>
          </a:xfrm>
        </p:grpSpPr>
        <p:pic>
          <p:nvPicPr>
            <p:cNvPr id="6" name="Рисунок 5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-1260648" y="4293096"/>
              <a:ext cx="3024336" cy="2117035"/>
            </a:xfrm>
            <a:prstGeom prst="rect">
              <a:avLst/>
            </a:prstGeom>
          </p:spPr>
        </p:pic>
        <p:sp>
          <p:nvSpPr>
            <p:cNvPr id="8" name="Прямоугольник 7"/>
            <p:cNvSpPr/>
            <p:nvPr/>
          </p:nvSpPr>
          <p:spPr>
            <a:xfrm>
              <a:off x="-180528" y="5157192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48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Скругленная прямоугольная выноска 10"/>
          <p:cNvSpPr/>
          <p:nvPr/>
        </p:nvSpPr>
        <p:spPr>
          <a:xfrm>
            <a:off x="1475656" y="188640"/>
            <a:ext cx="5760640" cy="936104"/>
          </a:xfrm>
          <a:prstGeom prst="wedgeRoundRectCallout">
            <a:avLst>
              <a:gd name="adj1" fmla="val -22898"/>
              <a:gd name="adj2" fmla="val 52370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Задание №1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4*9+12=</a:t>
            </a:r>
            <a:endParaRPr lang="ru-RU" sz="4000" b="1" dirty="0">
              <a:solidFill>
                <a:schemeClr val="tx1"/>
              </a:solidFill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9324528" y="3861048"/>
            <a:ext cx="2349265" cy="1702092"/>
            <a:chOff x="-3132856" y="352839"/>
            <a:chExt cx="2637297" cy="1846108"/>
          </a:xfrm>
        </p:grpSpPr>
        <p:pic>
          <p:nvPicPr>
            <p:cNvPr id="15" name="Рисунок 1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132856" y="352839"/>
              <a:ext cx="2637297" cy="1846108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-2484784" y="1052736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46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Блок-схема: процесс 18"/>
          <p:cNvSpPr/>
          <p:nvPr/>
        </p:nvSpPr>
        <p:spPr>
          <a:xfrm>
            <a:off x="6012160" y="1556792"/>
            <a:ext cx="2448272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3275856" y="1556792"/>
            <a:ext cx="2232248" cy="504056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Поймал!</a:t>
            </a:r>
            <a:endParaRPr lang="ru-RU" b="1" dirty="0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323528" y="1556792"/>
            <a:ext cx="2448272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grpSp>
        <p:nvGrpSpPr>
          <p:cNvPr id="29" name="Группа 28"/>
          <p:cNvGrpSpPr/>
          <p:nvPr/>
        </p:nvGrpSpPr>
        <p:grpSpPr>
          <a:xfrm>
            <a:off x="7524328" y="0"/>
            <a:ext cx="1328936" cy="1328936"/>
            <a:chOff x="4545216" y="-126175"/>
            <a:chExt cx="1328936" cy="1328936"/>
          </a:xfrm>
        </p:grpSpPr>
        <p:pic>
          <p:nvPicPr>
            <p:cNvPr id="18" name="Рисунок 17" descr="173694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2106207">
              <a:off x="4545216" y="-126175"/>
              <a:ext cx="1328936" cy="1328936"/>
            </a:xfrm>
            <a:prstGeom prst="rect">
              <a:avLst/>
            </a:prstGeom>
          </p:spPr>
        </p:pic>
        <p:sp>
          <p:nvSpPr>
            <p:cNvPr id="28" name="Прямоугольник 27"/>
            <p:cNvSpPr/>
            <p:nvPr/>
          </p:nvSpPr>
          <p:spPr>
            <a:xfrm>
              <a:off x="5004048" y="404664"/>
              <a:ext cx="432048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2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4.54209E-6 L 1.36024 -4.54209E-6 " pathEditMode="relative" rAng="0" ptsTypes="AA">
                                      <p:cBhvr>
                                        <p:cTn id="11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4.57909E-6 L 1.53542 0.00324 " pathEditMode="relative" rAng="0" ptsTypes="AA">
                                      <p:cBhvr>
                                        <p:cTn id="13" dur="15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8" y="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1.48011E-6 L -1.42795 -0.01896 " pathEditMode="relative" rAng="0" ptsTypes="AA">
                                      <p:cBhvr>
                                        <p:cTn id="15" dur="15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4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21" grpId="0" animBg="1"/>
      <p:bldP spid="22" grpId="0" animBg="1"/>
      <p:bldP spid="2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-3204864" y="4293096"/>
            <a:ext cx="2700808" cy="1512168"/>
            <a:chOff x="1331640" y="2276873"/>
            <a:chExt cx="3024336" cy="2117035"/>
          </a:xfrm>
        </p:grpSpPr>
        <p:pic>
          <p:nvPicPr>
            <p:cNvPr id="5" name="Рисунок 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331640" y="2276873"/>
              <a:ext cx="3024336" cy="2117035"/>
            </a:xfrm>
            <a:prstGeom prst="rect">
              <a:avLst/>
            </a:prstGeom>
          </p:spPr>
        </p:pic>
        <p:sp>
          <p:nvSpPr>
            <p:cNvPr id="7" name="Прямоугольник 6"/>
            <p:cNvSpPr/>
            <p:nvPr/>
          </p:nvSpPr>
          <p:spPr>
            <a:xfrm>
              <a:off x="2411760" y="3068960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chemeClr val="tx1"/>
                  </a:solidFill>
                </a:rPr>
                <a:t>5</a:t>
              </a:r>
              <a:endParaRPr lang="ru-RU" sz="4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 flipH="1">
            <a:off x="9144000" y="5201816"/>
            <a:ext cx="2592288" cy="1656184"/>
            <a:chOff x="-1260648" y="4293096"/>
            <a:chExt cx="3024336" cy="2117035"/>
          </a:xfrm>
        </p:grpSpPr>
        <p:pic>
          <p:nvPicPr>
            <p:cNvPr id="6" name="Рисунок 5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-1260648" y="4293096"/>
              <a:ext cx="3024336" cy="2117035"/>
            </a:xfrm>
            <a:prstGeom prst="rect">
              <a:avLst/>
            </a:prstGeom>
          </p:spPr>
        </p:pic>
        <p:sp>
          <p:nvSpPr>
            <p:cNvPr id="8" name="Прямоугольник 7"/>
            <p:cNvSpPr/>
            <p:nvPr/>
          </p:nvSpPr>
          <p:spPr>
            <a:xfrm>
              <a:off x="-180528" y="5157192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6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Скругленная прямоугольная выноска 10"/>
          <p:cNvSpPr/>
          <p:nvPr/>
        </p:nvSpPr>
        <p:spPr>
          <a:xfrm>
            <a:off x="1331640" y="188640"/>
            <a:ext cx="5760640" cy="936104"/>
          </a:xfrm>
          <a:prstGeom prst="wedgeRoundRectCallout">
            <a:avLst>
              <a:gd name="adj1" fmla="val -22898"/>
              <a:gd name="adj2" fmla="val 5116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Задание №2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2*28-2*25=</a:t>
            </a:r>
            <a:endParaRPr lang="ru-RU" sz="4000" b="1" dirty="0">
              <a:solidFill>
                <a:schemeClr val="tx1"/>
              </a:solidFill>
            </a:endParaRPr>
          </a:p>
        </p:txBody>
      </p:sp>
      <p:grpSp>
        <p:nvGrpSpPr>
          <p:cNvPr id="4" name="Группа 16"/>
          <p:cNvGrpSpPr/>
          <p:nvPr/>
        </p:nvGrpSpPr>
        <p:grpSpPr>
          <a:xfrm>
            <a:off x="9396536" y="2708920"/>
            <a:ext cx="2349265" cy="1702092"/>
            <a:chOff x="-3132856" y="352839"/>
            <a:chExt cx="2637297" cy="1846108"/>
          </a:xfrm>
        </p:grpSpPr>
        <p:pic>
          <p:nvPicPr>
            <p:cNvPr id="15" name="Рисунок 1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132856" y="352839"/>
              <a:ext cx="2637297" cy="1846108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-2484784" y="1052736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4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Блок-схема: процесс 18"/>
          <p:cNvSpPr/>
          <p:nvPr/>
        </p:nvSpPr>
        <p:spPr>
          <a:xfrm>
            <a:off x="6228184" y="1700808"/>
            <a:ext cx="2448272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3419872" y="1700808"/>
            <a:ext cx="2232248" cy="504056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Поймал!</a:t>
            </a:r>
            <a:endParaRPr lang="ru-RU" b="1" dirty="0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395536" y="1772816"/>
            <a:ext cx="2448272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grpSp>
        <p:nvGrpSpPr>
          <p:cNvPr id="26" name="Группа 25"/>
          <p:cNvGrpSpPr/>
          <p:nvPr/>
        </p:nvGrpSpPr>
        <p:grpSpPr>
          <a:xfrm>
            <a:off x="7815064" y="0"/>
            <a:ext cx="1328936" cy="1328936"/>
            <a:chOff x="4545216" y="-126175"/>
            <a:chExt cx="1328936" cy="1328936"/>
          </a:xfrm>
        </p:grpSpPr>
        <p:pic>
          <p:nvPicPr>
            <p:cNvPr id="27" name="Рисунок 26" descr="173694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2106207">
              <a:off x="4545216" y="-126175"/>
              <a:ext cx="1328936" cy="1328936"/>
            </a:xfrm>
            <a:prstGeom prst="rect">
              <a:avLst/>
            </a:prstGeom>
          </p:spPr>
        </p:pic>
        <p:sp>
          <p:nvSpPr>
            <p:cNvPr id="28" name="Прямоугольник 27"/>
            <p:cNvSpPr/>
            <p:nvPr/>
          </p:nvSpPr>
          <p:spPr>
            <a:xfrm>
              <a:off x="5004048" y="404664"/>
              <a:ext cx="432048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3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4.54209E-6 L 1.36024 -4.54209E-6 " pathEditMode="relative" rAng="0" ptsTypes="AA">
                                      <p:cBhvr>
                                        <p:cTn id="11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54723 0.01988 L -0.01181 0.02312 " pathEditMode="relative" rAng="0" ptsTypes="AA">
                                      <p:cBhvr>
                                        <p:cTn id="13" dur="15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8" y="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1.48011E-6 L -1.42795 -0.01896 " pathEditMode="relative" rAng="0" ptsTypes="AA">
                                      <p:cBhvr>
                                        <p:cTn id="15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4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19" grpId="1" animBg="1"/>
      <p:bldP spid="21" grpId="0" animBg="1"/>
      <p:bldP spid="22" grpId="0" animBg="1"/>
      <p:bldP spid="22" grpId="1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-3492896" y="4221088"/>
            <a:ext cx="2700808" cy="1512168"/>
            <a:chOff x="1331640" y="2276873"/>
            <a:chExt cx="3024336" cy="2117035"/>
          </a:xfrm>
        </p:grpSpPr>
        <p:pic>
          <p:nvPicPr>
            <p:cNvPr id="5" name="Рисунок 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331640" y="2276873"/>
              <a:ext cx="3024336" cy="2117035"/>
            </a:xfrm>
            <a:prstGeom prst="rect">
              <a:avLst/>
            </a:prstGeom>
          </p:spPr>
        </p:pic>
        <p:sp>
          <p:nvSpPr>
            <p:cNvPr id="7" name="Прямоугольник 6"/>
            <p:cNvSpPr/>
            <p:nvPr/>
          </p:nvSpPr>
          <p:spPr>
            <a:xfrm>
              <a:off x="2411760" y="3068960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chemeClr val="tx1"/>
                  </a:solidFill>
                </a:rPr>
                <a:t>60</a:t>
              </a:r>
              <a:endParaRPr lang="ru-RU" sz="4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 flipH="1">
            <a:off x="10188624" y="4941168"/>
            <a:ext cx="2592288" cy="1656184"/>
            <a:chOff x="-1260648" y="4293096"/>
            <a:chExt cx="3024336" cy="2117035"/>
          </a:xfrm>
        </p:grpSpPr>
        <p:pic>
          <p:nvPicPr>
            <p:cNvPr id="6" name="Рисунок 5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-1260648" y="4293096"/>
              <a:ext cx="3024336" cy="2117035"/>
            </a:xfrm>
            <a:prstGeom prst="rect">
              <a:avLst/>
            </a:prstGeom>
          </p:spPr>
        </p:pic>
        <p:sp>
          <p:nvSpPr>
            <p:cNvPr id="8" name="Прямоугольник 7"/>
            <p:cNvSpPr/>
            <p:nvPr/>
          </p:nvSpPr>
          <p:spPr>
            <a:xfrm>
              <a:off x="-180528" y="5157192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65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Скругленная прямоугольная выноска 10"/>
          <p:cNvSpPr/>
          <p:nvPr/>
        </p:nvSpPr>
        <p:spPr>
          <a:xfrm>
            <a:off x="1691680" y="260648"/>
            <a:ext cx="5760640" cy="936104"/>
          </a:xfrm>
          <a:prstGeom prst="wedgeRoundRectCallout">
            <a:avLst>
              <a:gd name="adj1" fmla="val -23094"/>
              <a:gd name="adj2" fmla="val 4995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Задание №3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sym typeface="Wingdings" pitchFamily="2" charset="2"/>
              </a:rPr>
              <a:t>25*4-35</a:t>
            </a:r>
            <a:r>
              <a:rPr lang="ru-RU" sz="4000" b="1" dirty="0" smtClean="0">
                <a:solidFill>
                  <a:schemeClr val="tx1"/>
                </a:solidFill>
              </a:rPr>
              <a:t>=</a:t>
            </a:r>
            <a:endParaRPr lang="ru-RU" sz="4000" b="1" dirty="0">
              <a:solidFill>
                <a:schemeClr val="tx1"/>
              </a:solidFill>
            </a:endParaRPr>
          </a:p>
        </p:txBody>
      </p:sp>
      <p:grpSp>
        <p:nvGrpSpPr>
          <p:cNvPr id="4" name="Группа 16"/>
          <p:cNvGrpSpPr/>
          <p:nvPr/>
        </p:nvGrpSpPr>
        <p:grpSpPr>
          <a:xfrm>
            <a:off x="9144000" y="3573016"/>
            <a:ext cx="2349265" cy="1702092"/>
            <a:chOff x="-3132856" y="430940"/>
            <a:chExt cx="2637297" cy="1846108"/>
          </a:xfrm>
        </p:grpSpPr>
        <p:pic>
          <p:nvPicPr>
            <p:cNvPr id="15" name="Рисунок 1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132856" y="430940"/>
              <a:ext cx="2637297" cy="1846108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-2484784" y="1052736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75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Блок-схема: процесс 18"/>
          <p:cNvSpPr/>
          <p:nvPr/>
        </p:nvSpPr>
        <p:spPr>
          <a:xfrm>
            <a:off x="6228184" y="1844824"/>
            <a:ext cx="2448272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3419872" y="1556792"/>
            <a:ext cx="2232248" cy="504056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Поймал!</a:t>
            </a:r>
            <a:endParaRPr lang="ru-RU" b="1" dirty="0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67544" y="1844824"/>
            <a:ext cx="2448272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-2724150" y="2708920"/>
            <a:ext cx="2724150" cy="1533525"/>
            <a:chOff x="-3348880" y="2420888"/>
            <a:chExt cx="2724150" cy="1533525"/>
          </a:xfrm>
        </p:grpSpPr>
        <p:pic>
          <p:nvPicPr>
            <p:cNvPr id="17" name="Рисунок 16" descr="Рисунок1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-3348880" y="2420888"/>
              <a:ext cx="2724150" cy="1533525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-2340768" y="2996952"/>
              <a:ext cx="936104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65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203848" y="2204864"/>
            <a:ext cx="2592288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Удачный улов!</a:t>
            </a:r>
            <a:endParaRPr lang="ru-RU" sz="2000" b="1" dirty="0"/>
          </a:p>
        </p:txBody>
      </p:sp>
      <p:grpSp>
        <p:nvGrpSpPr>
          <p:cNvPr id="24" name="Группа 23"/>
          <p:cNvGrpSpPr/>
          <p:nvPr/>
        </p:nvGrpSpPr>
        <p:grpSpPr>
          <a:xfrm>
            <a:off x="7596336" y="188640"/>
            <a:ext cx="1328936" cy="1328936"/>
            <a:chOff x="4545216" y="-126175"/>
            <a:chExt cx="1328936" cy="1328936"/>
          </a:xfrm>
        </p:grpSpPr>
        <p:pic>
          <p:nvPicPr>
            <p:cNvPr id="25" name="Рисунок 24" descr="173694.gif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2106207">
              <a:off x="4545216" y="-126175"/>
              <a:ext cx="1328936" cy="1328936"/>
            </a:xfrm>
            <a:prstGeom prst="rect">
              <a:avLst/>
            </a:prstGeom>
          </p:spPr>
        </p:pic>
        <p:sp>
          <p:nvSpPr>
            <p:cNvPr id="26" name="Прямоугольник 25"/>
            <p:cNvSpPr/>
            <p:nvPr/>
          </p:nvSpPr>
          <p:spPr>
            <a:xfrm>
              <a:off x="5004048" y="404664"/>
              <a:ext cx="432048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4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4.54209E-6 L 1.36024 -4.54209E-6 " pathEditMode="relative" rAng="0" ptsTypes="AA">
                                      <p:cBhvr>
                                        <p:cTn id="11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54723 0.01988 L -0.01181 0.02312 " pathEditMode="relative" rAng="0" ptsTypes="AA">
                                      <p:cBhvr>
                                        <p:cTn id="13" dur="15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8" y="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94444E-6 -1.84971E-6 L -1.42795 -0.01896 " pathEditMode="relative" rAng="0" ptsTypes="AA">
                                      <p:cBhvr>
                                        <p:cTn id="15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4" y="-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8.33333E-7 3.12139E-6 L 1.45764 0.0037 " pathEditMode="relative" rAng="0" ptsTypes="AA">
                                      <p:cBhvr>
                                        <p:cTn id="17" dur="15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19" grpId="1" animBg="1"/>
      <p:bldP spid="21" grpId="0" animBg="1"/>
      <p:bldP spid="21" grpId="1" animBg="1"/>
      <p:bldP spid="22" grpId="0" animBg="1"/>
      <p:bldP spid="22" grpId="1" animBg="1"/>
      <p:bldP spid="2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-3060848" y="5013175"/>
            <a:ext cx="2700808" cy="1512168"/>
            <a:chOff x="928471" y="4998772"/>
            <a:chExt cx="3024336" cy="2117035"/>
          </a:xfrm>
        </p:grpSpPr>
        <p:pic>
          <p:nvPicPr>
            <p:cNvPr id="5" name="Рисунок 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928471" y="4998772"/>
              <a:ext cx="3024336" cy="2117035"/>
            </a:xfrm>
            <a:prstGeom prst="rect">
              <a:avLst/>
            </a:prstGeom>
          </p:spPr>
        </p:pic>
        <p:sp>
          <p:nvSpPr>
            <p:cNvPr id="7" name="Прямоугольник 6"/>
            <p:cNvSpPr/>
            <p:nvPr/>
          </p:nvSpPr>
          <p:spPr>
            <a:xfrm>
              <a:off x="2057344" y="5805263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chemeClr val="tx1"/>
                  </a:solidFill>
                </a:rPr>
                <a:t>6</a:t>
              </a:r>
              <a:endParaRPr lang="ru-RU" sz="4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>
            <a:off x="-4717032" y="2636912"/>
            <a:ext cx="2592288" cy="1656184"/>
            <a:chOff x="-1176639" y="1899925"/>
            <a:chExt cx="3024336" cy="2117035"/>
          </a:xfrm>
        </p:grpSpPr>
        <p:pic>
          <p:nvPicPr>
            <p:cNvPr id="6" name="Рисунок 5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-1176639" y="1899925"/>
              <a:ext cx="3024336" cy="2117035"/>
            </a:xfrm>
            <a:prstGeom prst="rect">
              <a:avLst/>
            </a:prstGeom>
          </p:spPr>
        </p:pic>
        <p:sp>
          <p:nvSpPr>
            <p:cNvPr id="8" name="Прямоугольник 7"/>
            <p:cNvSpPr/>
            <p:nvPr/>
          </p:nvSpPr>
          <p:spPr>
            <a:xfrm>
              <a:off x="-84518" y="2728330"/>
              <a:ext cx="1152128" cy="576063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4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Скругленная прямоугольная выноска 10"/>
          <p:cNvSpPr/>
          <p:nvPr/>
        </p:nvSpPr>
        <p:spPr>
          <a:xfrm>
            <a:off x="1763688" y="188640"/>
            <a:ext cx="5976664" cy="1008112"/>
          </a:xfrm>
          <a:prstGeom prst="wedgeRoundRectCallout">
            <a:avLst>
              <a:gd name="adj1" fmla="val -22919"/>
              <a:gd name="adj2" fmla="val 5331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Задание №4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270:27-6=</a:t>
            </a:r>
            <a:endParaRPr lang="ru-RU" sz="4000" b="1" dirty="0">
              <a:solidFill>
                <a:schemeClr val="tx1"/>
              </a:solidFill>
            </a:endParaRPr>
          </a:p>
        </p:txBody>
      </p:sp>
      <p:grpSp>
        <p:nvGrpSpPr>
          <p:cNvPr id="4" name="Группа 16"/>
          <p:cNvGrpSpPr/>
          <p:nvPr/>
        </p:nvGrpSpPr>
        <p:grpSpPr>
          <a:xfrm>
            <a:off x="9324528" y="3861048"/>
            <a:ext cx="2349265" cy="1702092"/>
            <a:chOff x="-3132856" y="352839"/>
            <a:chExt cx="2637297" cy="1846108"/>
          </a:xfrm>
        </p:grpSpPr>
        <p:pic>
          <p:nvPicPr>
            <p:cNvPr id="15" name="Рисунок 1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132856" y="352839"/>
              <a:ext cx="2637297" cy="1846108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-2484784" y="1052736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9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Блок-схема: процесс 18"/>
          <p:cNvSpPr/>
          <p:nvPr/>
        </p:nvSpPr>
        <p:spPr>
          <a:xfrm>
            <a:off x="6156176" y="1916832"/>
            <a:ext cx="2376264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3491880" y="1916832"/>
            <a:ext cx="2232248" cy="504056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Поймал!</a:t>
            </a:r>
            <a:endParaRPr lang="ru-RU" b="1" dirty="0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67544" y="1916832"/>
            <a:ext cx="2520280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7815064" y="0"/>
            <a:ext cx="1328936" cy="1328936"/>
            <a:chOff x="4545216" y="-126175"/>
            <a:chExt cx="1328936" cy="1328936"/>
          </a:xfrm>
        </p:grpSpPr>
        <p:pic>
          <p:nvPicPr>
            <p:cNvPr id="18" name="Рисунок 17" descr="173694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2106207">
              <a:off x="4545216" y="-126175"/>
              <a:ext cx="1328936" cy="1328936"/>
            </a:xfrm>
            <a:prstGeom prst="rect">
              <a:avLst/>
            </a:prstGeom>
          </p:spPr>
        </p:pic>
        <p:sp>
          <p:nvSpPr>
            <p:cNvPr id="20" name="Прямоугольник 19"/>
            <p:cNvSpPr/>
            <p:nvPr/>
          </p:nvSpPr>
          <p:spPr>
            <a:xfrm>
              <a:off x="5004048" y="404664"/>
              <a:ext cx="432048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5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4.54209E-6 L 1.36024 -4.54209E-6 " pathEditMode="relative" rAng="0" ptsTypes="AA">
                                      <p:cBhvr>
                                        <p:cTn id="11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4.57909E-6 L 1.53542 0.00324 " pathEditMode="relative" rAng="0" ptsTypes="AA">
                                      <p:cBhvr>
                                        <p:cTn id="13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8" y="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1.48011E-6 L -1.42795 -0.01896 " pathEditMode="relative" rAng="0" ptsTypes="AA">
                                      <p:cBhvr>
                                        <p:cTn id="15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4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19" grpId="1" animBg="1"/>
      <p:bldP spid="21" grpId="0" animBg="1"/>
      <p:bldP spid="22" grpId="0" animBg="1"/>
      <p:bldP spid="2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-3204864" y="4293096"/>
            <a:ext cx="2700808" cy="1512168"/>
            <a:chOff x="1331640" y="2276873"/>
            <a:chExt cx="3024336" cy="2117035"/>
          </a:xfrm>
        </p:grpSpPr>
        <p:pic>
          <p:nvPicPr>
            <p:cNvPr id="5" name="Рисунок 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331640" y="2276873"/>
              <a:ext cx="3024336" cy="2117035"/>
            </a:xfrm>
            <a:prstGeom prst="rect">
              <a:avLst/>
            </a:prstGeom>
          </p:spPr>
        </p:pic>
        <p:sp>
          <p:nvSpPr>
            <p:cNvPr id="7" name="Прямоугольник 6"/>
            <p:cNvSpPr/>
            <p:nvPr/>
          </p:nvSpPr>
          <p:spPr>
            <a:xfrm>
              <a:off x="2411760" y="3068960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chemeClr val="tx1"/>
                  </a:solidFill>
                </a:rPr>
                <a:t>5</a:t>
              </a:r>
              <a:endParaRPr lang="ru-RU" sz="4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 flipH="1">
            <a:off x="9324528" y="3356992"/>
            <a:ext cx="2592288" cy="1656184"/>
            <a:chOff x="-1260648" y="4293096"/>
            <a:chExt cx="3024336" cy="2117035"/>
          </a:xfrm>
        </p:grpSpPr>
        <p:pic>
          <p:nvPicPr>
            <p:cNvPr id="6" name="Рисунок 5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-1260648" y="4293096"/>
              <a:ext cx="3024336" cy="2117035"/>
            </a:xfrm>
            <a:prstGeom prst="rect">
              <a:avLst/>
            </a:prstGeom>
          </p:spPr>
        </p:pic>
        <p:sp>
          <p:nvSpPr>
            <p:cNvPr id="8" name="Прямоугольник 7"/>
            <p:cNvSpPr/>
            <p:nvPr/>
          </p:nvSpPr>
          <p:spPr>
            <a:xfrm>
              <a:off x="-180528" y="5157192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2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Скругленная прямоугольная выноска 10"/>
          <p:cNvSpPr/>
          <p:nvPr/>
        </p:nvSpPr>
        <p:spPr>
          <a:xfrm>
            <a:off x="1475656" y="260648"/>
            <a:ext cx="5760640" cy="936104"/>
          </a:xfrm>
          <a:prstGeom prst="wedgeRoundRectCallout">
            <a:avLst>
              <a:gd name="adj1" fmla="val -22506"/>
              <a:gd name="adj2" fmla="val 4995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Задание №5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180:</a:t>
            </a:r>
            <a:r>
              <a:rPr lang="ru-RU" sz="4000" b="1" dirty="0" smtClean="0">
                <a:solidFill>
                  <a:schemeClr val="tx1"/>
                </a:solidFill>
                <a:sym typeface="Wingdings" pitchFamily="2" charset="2"/>
              </a:rPr>
              <a:t>(46+44)</a:t>
            </a:r>
            <a:r>
              <a:rPr lang="ru-RU" sz="4000" b="1" dirty="0" smtClean="0">
                <a:solidFill>
                  <a:schemeClr val="tx1"/>
                </a:solidFill>
              </a:rPr>
              <a:t>=</a:t>
            </a:r>
            <a:endParaRPr lang="ru-RU" sz="4000" b="1" dirty="0">
              <a:solidFill>
                <a:schemeClr val="tx1"/>
              </a:solidFill>
            </a:endParaRPr>
          </a:p>
        </p:txBody>
      </p:sp>
      <p:grpSp>
        <p:nvGrpSpPr>
          <p:cNvPr id="4" name="Группа 16"/>
          <p:cNvGrpSpPr/>
          <p:nvPr/>
        </p:nvGrpSpPr>
        <p:grpSpPr>
          <a:xfrm>
            <a:off x="9396536" y="5445224"/>
            <a:ext cx="2349265" cy="1702092"/>
            <a:chOff x="-3132856" y="352839"/>
            <a:chExt cx="2637297" cy="1846108"/>
          </a:xfrm>
        </p:grpSpPr>
        <p:pic>
          <p:nvPicPr>
            <p:cNvPr id="15" name="Рисунок 1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132856" y="352839"/>
              <a:ext cx="2637297" cy="1846108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-2484784" y="1052736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3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Блок-схема: процесс 18"/>
          <p:cNvSpPr/>
          <p:nvPr/>
        </p:nvSpPr>
        <p:spPr>
          <a:xfrm>
            <a:off x="6156176" y="1916832"/>
            <a:ext cx="2376264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3491880" y="1916832"/>
            <a:ext cx="2232248" cy="504056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Поймал!</a:t>
            </a:r>
            <a:endParaRPr lang="ru-RU" b="1" dirty="0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67544" y="1916832"/>
            <a:ext cx="2448272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7815064" y="0"/>
            <a:ext cx="1328936" cy="1328936"/>
            <a:chOff x="4545216" y="-126175"/>
            <a:chExt cx="1328936" cy="1328936"/>
          </a:xfrm>
        </p:grpSpPr>
        <p:pic>
          <p:nvPicPr>
            <p:cNvPr id="18" name="Рисунок 17" descr="173694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2106207">
              <a:off x="4545216" y="-126175"/>
              <a:ext cx="1328936" cy="1328936"/>
            </a:xfrm>
            <a:prstGeom prst="rect">
              <a:avLst/>
            </a:prstGeom>
          </p:spPr>
        </p:pic>
        <p:sp>
          <p:nvSpPr>
            <p:cNvPr id="20" name="Прямоугольник 19"/>
            <p:cNvSpPr/>
            <p:nvPr/>
          </p:nvSpPr>
          <p:spPr>
            <a:xfrm>
              <a:off x="5004048" y="404664"/>
              <a:ext cx="432048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6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4.54209E-6 L 1.36024 -4.54209E-6 " pathEditMode="relative" rAng="0" ptsTypes="AA">
                                      <p:cBhvr>
                                        <p:cTn id="11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54723 0.01988 L -0.01181 0.02312 " pathEditMode="relative" rAng="0" ptsTypes="AA">
                                      <p:cBhvr>
                                        <p:cTn id="13" dur="15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8" y="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1.48011E-6 L -1.42795 -0.01896 " pathEditMode="relative" rAng="0" ptsTypes="AA">
                                      <p:cBhvr>
                                        <p:cTn id="15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4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19" grpId="1" animBg="1"/>
      <p:bldP spid="21" grpId="0" animBg="1"/>
      <p:bldP spid="22" grpId="0" animBg="1"/>
      <p:bldP spid="22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-3564904" y="2636912"/>
            <a:ext cx="2700808" cy="1512168"/>
            <a:chOff x="928471" y="4998772"/>
            <a:chExt cx="3024336" cy="2117035"/>
          </a:xfrm>
        </p:grpSpPr>
        <p:pic>
          <p:nvPicPr>
            <p:cNvPr id="5" name="Рисунок 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928471" y="4998772"/>
              <a:ext cx="3024336" cy="2117035"/>
            </a:xfrm>
            <a:prstGeom prst="rect">
              <a:avLst/>
            </a:prstGeom>
          </p:spPr>
        </p:pic>
        <p:sp>
          <p:nvSpPr>
            <p:cNvPr id="7" name="Прямоугольник 6"/>
            <p:cNvSpPr/>
            <p:nvPr/>
          </p:nvSpPr>
          <p:spPr>
            <a:xfrm>
              <a:off x="2057344" y="5805263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chemeClr val="tx1"/>
                  </a:solidFill>
                </a:rPr>
                <a:t>68</a:t>
              </a:r>
              <a:endParaRPr lang="ru-RU" sz="4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>
            <a:off x="-3348880" y="4653136"/>
            <a:ext cx="2592288" cy="1656184"/>
            <a:chOff x="-1176639" y="1899925"/>
            <a:chExt cx="3024336" cy="2117035"/>
          </a:xfrm>
        </p:grpSpPr>
        <p:pic>
          <p:nvPicPr>
            <p:cNvPr id="6" name="Рисунок 5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-1176639" y="1899925"/>
              <a:ext cx="3024336" cy="2117035"/>
            </a:xfrm>
            <a:prstGeom prst="rect">
              <a:avLst/>
            </a:prstGeom>
          </p:spPr>
        </p:pic>
        <p:sp>
          <p:nvSpPr>
            <p:cNvPr id="8" name="Прямоугольник 7"/>
            <p:cNvSpPr/>
            <p:nvPr/>
          </p:nvSpPr>
          <p:spPr>
            <a:xfrm>
              <a:off x="167510" y="2669533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80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Скругленная прямоугольная выноска 10"/>
          <p:cNvSpPr/>
          <p:nvPr/>
        </p:nvSpPr>
        <p:spPr>
          <a:xfrm>
            <a:off x="1763688" y="188640"/>
            <a:ext cx="5976664" cy="1008112"/>
          </a:xfrm>
          <a:prstGeom prst="wedgeRoundRectCallout">
            <a:avLst>
              <a:gd name="adj1" fmla="val -23297"/>
              <a:gd name="adj2" fmla="val 51078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Задание №6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</a:rPr>
              <a:t>16*8-6*8=</a:t>
            </a:r>
            <a:endParaRPr lang="ru-RU" sz="4000" b="1" dirty="0">
              <a:solidFill>
                <a:schemeClr val="tx1"/>
              </a:solidFill>
            </a:endParaRPr>
          </a:p>
        </p:txBody>
      </p:sp>
      <p:grpSp>
        <p:nvGrpSpPr>
          <p:cNvPr id="4" name="Группа 16"/>
          <p:cNvGrpSpPr/>
          <p:nvPr/>
        </p:nvGrpSpPr>
        <p:grpSpPr>
          <a:xfrm>
            <a:off x="9324528" y="3861048"/>
            <a:ext cx="2349265" cy="1702092"/>
            <a:chOff x="-3132856" y="352839"/>
            <a:chExt cx="2637297" cy="1846108"/>
          </a:xfrm>
        </p:grpSpPr>
        <p:pic>
          <p:nvPicPr>
            <p:cNvPr id="15" name="Рисунок 1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132856" y="352839"/>
              <a:ext cx="2637297" cy="1846108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-2484784" y="1052736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48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Блок-схема: процесс 18"/>
          <p:cNvSpPr/>
          <p:nvPr/>
        </p:nvSpPr>
        <p:spPr>
          <a:xfrm>
            <a:off x="6156176" y="1916832"/>
            <a:ext cx="2448272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3491880" y="1916832"/>
            <a:ext cx="2232248" cy="504056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Поймал!</a:t>
            </a:r>
            <a:endParaRPr lang="ru-RU" b="1" dirty="0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67544" y="1916832"/>
            <a:ext cx="2448272" cy="504056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grpSp>
        <p:nvGrpSpPr>
          <p:cNvPr id="17" name="Группа 16"/>
          <p:cNvGrpSpPr/>
          <p:nvPr/>
        </p:nvGrpSpPr>
        <p:grpSpPr>
          <a:xfrm>
            <a:off x="7668344" y="188640"/>
            <a:ext cx="1328936" cy="1328936"/>
            <a:chOff x="4545216" y="-126175"/>
            <a:chExt cx="1328936" cy="1328936"/>
          </a:xfrm>
        </p:grpSpPr>
        <p:pic>
          <p:nvPicPr>
            <p:cNvPr id="18" name="Рисунок 17" descr="173694.gif">
              <a:hlinkClick r:id="rId4" action="ppaction://hlinksldjump"/>
            </p:cNvPr>
            <p:cNvPicPr>
              <a:picLocks noChangeAspect="1"/>
            </p:cNvPicPr>
            <p:nvPr/>
          </p:nvPicPr>
          <p:blipFill>
            <a:blip r:embed="rId5" cstate="print"/>
            <a:stretch>
              <a:fillRect/>
            </a:stretch>
          </p:blipFill>
          <p:spPr>
            <a:xfrm rot="2106207">
              <a:off x="4545216" y="-126175"/>
              <a:ext cx="1328936" cy="1328936"/>
            </a:xfrm>
            <a:prstGeom prst="rect">
              <a:avLst/>
            </a:prstGeom>
          </p:spPr>
        </p:pic>
        <p:sp>
          <p:nvSpPr>
            <p:cNvPr id="20" name="Прямоугольник 19"/>
            <p:cNvSpPr/>
            <p:nvPr/>
          </p:nvSpPr>
          <p:spPr>
            <a:xfrm>
              <a:off x="5004048" y="404664"/>
              <a:ext cx="432048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7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4.54209E-6 L 1.36024 -4.54209E-6 " pathEditMode="relative" rAng="0" ptsTypes="AA">
                                      <p:cBhvr>
                                        <p:cTn id="11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4.57909E-6 L 1.53542 0.00324 " pathEditMode="relative" rAng="0" ptsTypes="AA">
                                      <p:cBhvr>
                                        <p:cTn id="13" dur="1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8" y="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3.88889E-6 -1.48011E-6 L -1.42795 -0.01896 " pathEditMode="relative" rAng="0" ptsTypes="AA">
                                      <p:cBhvr>
                                        <p:cTn id="15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4" y="-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6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7" fill="hold">
                      <p:stCondLst>
                        <p:cond delay="0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5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2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4" fill="hold">
                      <p:stCondLst>
                        <p:cond delay="0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000"/>
                            </p:stCondLst>
                            <p:childTnLst>
                              <p:par>
                                <p:cTn id="56" presetID="1" presetClass="exit" presetSubtype="0" fill="hold" grpId="1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19" grpId="1" animBg="1"/>
      <p:bldP spid="21" grpId="0" animBg="1"/>
      <p:bldP spid="22" grpId="0" uiExpand="1" animBg="1"/>
      <p:bldP spid="22" grpId="1" uiExpan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8"/>
          <p:cNvGrpSpPr/>
          <p:nvPr/>
        </p:nvGrpSpPr>
        <p:grpSpPr>
          <a:xfrm>
            <a:off x="-3204864" y="4581128"/>
            <a:ext cx="2700808" cy="1512168"/>
            <a:chOff x="1331640" y="2276873"/>
            <a:chExt cx="3024336" cy="2117035"/>
          </a:xfrm>
        </p:grpSpPr>
        <p:pic>
          <p:nvPicPr>
            <p:cNvPr id="5" name="Рисунок 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1331640" y="2276873"/>
              <a:ext cx="3024336" cy="2117035"/>
            </a:xfrm>
            <a:prstGeom prst="rect">
              <a:avLst/>
            </a:prstGeom>
          </p:spPr>
        </p:pic>
        <p:sp>
          <p:nvSpPr>
            <p:cNvPr id="7" name="Прямоугольник 6"/>
            <p:cNvSpPr/>
            <p:nvPr/>
          </p:nvSpPr>
          <p:spPr>
            <a:xfrm>
              <a:off x="2411760" y="3068960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4800" b="1" dirty="0" smtClean="0">
                  <a:solidFill>
                    <a:schemeClr val="tx1"/>
                  </a:solidFill>
                </a:rPr>
                <a:t>27</a:t>
              </a:r>
              <a:endParaRPr lang="ru-RU" sz="4800" b="1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3" name="Группа 9"/>
          <p:cNvGrpSpPr/>
          <p:nvPr/>
        </p:nvGrpSpPr>
        <p:grpSpPr>
          <a:xfrm flipH="1">
            <a:off x="10692680" y="3212976"/>
            <a:ext cx="2592288" cy="1656184"/>
            <a:chOff x="-1260648" y="4293096"/>
            <a:chExt cx="3024336" cy="2117035"/>
          </a:xfrm>
        </p:grpSpPr>
        <p:pic>
          <p:nvPicPr>
            <p:cNvPr id="6" name="Рисунок 5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 flipH="1">
              <a:off x="-1260648" y="4293096"/>
              <a:ext cx="3024336" cy="2117035"/>
            </a:xfrm>
            <a:prstGeom prst="rect">
              <a:avLst/>
            </a:prstGeom>
          </p:spPr>
        </p:pic>
        <p:sp>
          <p:nvSpPr>
            <p:cNvPr id="8" name="Прямоугольник 7"/>
            <p:cNvSpPr/>
            <p:nvPr/>
          </p:nvSpPr>
          <p:spPr>
            <a:xfrm>
              <a:off x="-180528" y="5157192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15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1" name="Скругленная прямоугольная выноска 10"/>
          <p:cNvSpPr/>
          <p:nvPr/>
        </p:nvSpPr>
        <p:spPr>
          <a:xfrm>
            <a:off x="1475656" y="260648"/>
            <a:ext cx="5760640" cy="936104"/>
          </a:xfrm>
          <a:prstGeom prst="wedgeRoundRectCallout">
            <a:avLst>
              <a:gd name="adj1" fmla="val -22506"/>
              <a:gd name="adj2" fmla="val 51164"/>
              <a:gd name="adj3" fmla="val 16667"/>
            </a:avLst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>
                <a:solidFill>
                  <a:schemeClr val="tx1"/>
                </a:solidFill>
              </a:rPr>
              <a:t>Задание №7</a:t>
            </a:r>
          </a:p>
          <a:p>
            <a:pPr algn="ctr"/>
            <a:r>
              <a:rPr lang="ru-RU" sz="4000" b="1" dirty="0" smtClean="0">
                <a:solidFill>
                  <a:schemeClr val="tx1"/>
                </a:solidFill>
                <a:sym typeface="Wingdings" pitchFamily="2" charset="2"/>
              </a:rPr>
              <a:t>81:9+42:7</a:t>
            </a:r>
            <a:r>
              <a:rPr lang="ru-RU" sz="4000" b="1" dirty="0" smtClean="0">
                <a:solidFill>
                  <a:schemeClr val="tx1"/>
                </a:solidFill>
              </a:rPr>
              <a:t>=</a:t>
            </a:r>
            <a:endParaRPr lang="ru-RU" sz="4000" b="1" dirty="0">
              <a:solidFill>
                <a:schemeClr val="tx1"/>
              </a:solidFill>
            </a:endParaRPr>
          </a:p>
        </p:txBody>
      </p:sp>
      <p:grpSp>
        <p:nvGrpSpPr>
          <p:cNvPr id="4" name="Группа 16"/>
          <p:cNvGrpSpPr/>
          <p:nvPr/>
        </p:nvGrpSpPr>
        <p:grpSpPr>
          <a:xfrm>
            <a:off x="9612560" y="5155908"/>
            <a:ext cx="2349265" cy="1702092"/>
            <a:chOff x="-3132856" y="430940"/>
            <a:chExt cx="2637297" cy="1846108"/>
          </a:xfrm>
        </p:grpSpPr>
        <p:pic>
          <p:nvPicPr>
            <p:cNvPr id="15" name="Рисунок 14" descr="2705612.gif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-3132856" y="430940"/>
              <a:ext cx="2637297" cy="1846108"/>
            </a:xfrm>
            <a:prstGeom prst="rect">
              <a:avLst/>
            </a:prstGeom>
            <a:ln>
              <a:noFill/>
            </a:ln>
          </p:spPr>
        </p:pic>
        <p:sp>
          <p:nvSpPr>
            <p:cNvPr id="16" name="Прямоугольник 15"/>
            <p:cNvSpPr/>
            <p:nvPr/>
          </p:nvSpPr>
          <p:spPr>
            <a:xfrm>
              <a:off x="-2484784" y="1052736"/>
              <a:ext cx="1152128" cy="576064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21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19" name="Блок-схема: процесс 18"/>
          <p:cNvSpPr/>
          <p:nvPr/>
        </p:nvSpPr>
        <p:spPr>
          <a:xfrm>
            <a:off x="6156176" y="1916832"/>
            <a:ext cx="2376264" cy="432048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sp>
        <p:nvSpPr>
          <p:cNvPr id="21" name="Блок-схема: процесс 20"/>
          <p:cNvSpPr/>
          <p:nvPr/>
        </p:nvSpPr>
        <p:spPr>
          <a:xfrm>
            <a:off x="3491880" y="1628800"/>
            <a:ext cx="2232248" cy="504056"/>
          </a:xfrm>
          <a:prstGeom prst="flowChartProcess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/>
              <a:t>Поймал!</a:t>
            </a:r>
            <a:endParaRPr lang="ru-RU" b="1" dirty="0"/>
          </a:p>
        </p:txBody>
      </p:sp>
      <p:sp>
        <p:nvSpPr>
          <p:cNvPr id="22" name="Блок-схема: процесс 21"/>
          <p:cNvSpPr/>
          <p:nvPr/>
        </p:nvSpPr>
        <p:spPr>
          <a:xfrm>
            <a:off x="467544" y="1916832"/>
            <a:ext cx="2376264" cy="432048"/>
          </a:xfrm>
          <a:prstGeom prst="flowChartProcess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Сорвалась!</a:t>
            </a:r>
            <a:endParaRPr lang="ru-RU" dirty="0"/>
          </a:p>
        </p:txBody>
      </p:sp>
      <p:grpSp>
        <p:nvGrpSpPr>
          <p:cNvPr id="9" name="Группа 19"/>
          <p:cNvGrpSpPr/>
          <p:nvPr/>
        </p:nvGrpSpPr>
        <p:grpSpPr>
          <a:xfrm>
            <a:off x="-2724150" y="2924944"/>
            <a:ext cx="2724150" cy="1533525"/>
            <a:chOff x="-3348880" y="2420888"/>
            <a:chExt cx="2724150" cy="1533525"/>
          </a:xfrm>
        </p:grpSpPr>
        <p:pic>
          <p:nvPicPr>
            <p:cNvPr id="17" name="Рисунок 16" descr="Рисунок1.gif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-3348880" y="2420888"/>
              <a:ext cx="2724150" cy="1533525"/>
            </a:xfrm>
            <a:prstGeom prst="rect">
              <a:avLst/>
            </a:prstGeom>
          </p:spPr>
        </p:pic>
        <p:sp>
          <p:nvSpPr>
            <p:cNvPr id="18" name="Прямоугольник 17"/>
            <p:cNvSpPr/>
            <p:nvPr/>
          </p:nvSpPr>
          <p:spPr>
            <a:xfrm>
              <a:off x="-2340768" y="2996952"/>
              <a:ext cx="936104" cy="504056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sz="5400" b="1" dirty="0" smtClean="0">
                  <a:solidFill>
                    <a:schemeClr val="tx1"/>
                  </a:solidFill>
                </a:rPr>
                <a:t>15</a:t>
              </a:r>
              <a:endParaRPr lang="ru-RU" sz="5400" b="1" dirty="0">
                <a:solidFill>
                  <a:schemeClr val="tx1"/>
                </a:solidFill>
              </a:endParaRPr>
            </a:p>
          </p:txBody>
        </p:sp>
      </p:grpSp>
      <p:sp>
        <p:nvSpPr>
          <p:cNvPr id="23" name="TextBox 22"/>
          <p:cNvSpPr txBox="1"/>
          <p:nvPr/>
        </p:nvSpPr>
        <p:spPr>
          <a:xfrm>
            <a:off x="3419872" y="2348880"/>
            <a:ext cx="2448272" cy="400110"/>
          </a:xfrm>
          <a:prstGeom prst="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Удачный улов!</a:t>
            </a:r>
            <a:endParaRPr lang="ru-RU" sz="2000" b="1" dirty="0"/>
          </a:p>
        </p:txBody>
      </p:sp>
      <p:grpSp>
        <p:nvGrpSpPr>
          <p:cNvPr id="20" name="Группа 19"/>
          <p:cNvGrpSpPr/>
          <p:nvPr/>
        </p:nvGrpSpPr>
        <p:grpSpPr>
          <a:xfrm>
            <a:off x="7668344" y="0"/>
            <a:ext cx="1328936" cy="1328936"/>
            <a:chOff x="4545216" y="-126175"/>
            <a:chExt cx="1328936" cy="1328936"/>
          </a:xfrm>
        </p:grpSpPr>
        <p:pic>
          <p:nvPicPr>
            <p:cNvPr id="24" name="Рисунок 23" descr="173694.gif">
              <a:hlinkClick r:id="rId5" action="ppaction://hlinksldjump"/>
            </p:cNvPr>
            <p:cNvPicPr>
              <a:picLocks noChangeAspect="1"/>
            </p:cNvPicPr>
            <p:nvPr/>
          </p:nvPicPr>
          <p:blipFill>
            <a:blip r:embed="rId6" cstate="print"/>
            <a:stretch>
              <a:fillRect/>
            </a:stretch>
          </p:blipFill>
          <p:spPr>
            <a:xfrm rot="2106207">
              <a:off x="4545216" y="-126175"/>
              <a:ext cx="1328936" cy="1328936"/>
            </a:xfrm>
            <a:prstGeom prst="rect">
              <a:avLst/>
            </a:prstGeom>
          </p:spPr>
        </p:pic>
        <p:sp>
          <p:nvSpPr>
            <p:cNvPr id="25" name="Прямоугольник 24"/>
            <p:cNvSpPr/>
            <p:nvPr/>
          </p:nvSpPr>
          <p:spPr>
            <a:xfrm>
              <a:off x="5004048" y="404664"/>
              <a:ext cx="432048" cy="360040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>
                  <a:solidFill>
                    <a:schemeClr val="tx1"/>
                  </a:solidFill>
                </a:rPr>
                <a:t>8</a:t>
              </a:r>
              <a:endParaRPr lang="ru-RU" b="1" dirty="0">
                <a:solidFill>
                  <a:schemeClr val="tx1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2.77778E-7 -4.54209E-6 L 1.36024 -4.54209E-6 " pathEditMode="relative" rAng="0" ptsTypes="AA">
                                      <p:cBhvr>
                                        <p:cTn id="11" dur="1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80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1.54723 0.01988 L -0.01181 0.02312 " pathEditMode="relative" rAng="0" ptsTypes="AA">
                                      <p:cBhvr>
                                        <p:cTn id="13" dur="15000" spd="-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8" y="2"/>
                                    </p:animMotion>
                                  </p:childTnLst>
                                </p:cTn>
                              </p:par>
                              <p:par>
                                <p:cTn id="14" presetID="35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1.94444E-6 -1.84971E-6 L -1.42795 -0.01896 " pathEditMode="relative" rAng="0" ptsTypes="AA">
                                      <p:cBhvr>
                                        <p:cTn id="15" dur="1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14" y="-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63" presetClass="path" presetSubtype="0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8.33333E-7 3.12139E-6 L 1.45764 0.0037 " pathEditMode="relative" rAng="0" ptsTypes="AA">
                                      <p:cBhvr>
                                        <p:cTn id="17" dur="15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29" y="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9" fill="hold">
                      <p:stCondLst>
                        <p:cond delay="0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3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3" fill="hold">
                      <p:stCondLst>
                        <p:cond delay="0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6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0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" presetClass="exit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60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1" fill="hold">
                      <p:stCondLst>
                        <p:cond delay="0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  <p:bldLst>
      <p:bldP spid="11" grpId="0" animBg="1"/>
      <p:bldP spid="19" grpId="0" animBg="1"/>
      <p:bldP spid="19" grpId="1" animBg="1"/>
      <p:bldP spid="21" grpId="0" animBg="1"/>
      <p:bldP spid="21" grpId="1" animBg="1"/>
      <p:bldP spid="22" grpId="0" animBg="1"/>
      <p:bldP spid="22" grpId="1" animBg="1"/>
      <p:bldP spid="2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327</TotalTime>
  <Words>268</Words>
  <Application>Microsoft Office PowerPoint</Application>
  <PresentationFormat>Экран (4:3)</PresentationFormat>
  <Paragraphs>117</Paragraphs>
  <Slides>12</Slides>
  <Notes>12</Notes>
  <HiddenSlides>0</HiddenSlides>
  <MMClips>1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Wingdings</vt:lpstr>
      <vt:lpstr>Тема Office</vt:lpstr>
      <vt:lpstr>Математический тренажёр «Рыбалка»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ЛЕНА</dc:creator>
  <cp:lastModifiedBy>Каюк Анатолий</cp:lastModifiedBy>
  <cp:revision>35</cp:revision>
  <dcterms:created xsi:type="dcterms:W3CDTF">2014-02-17T15:22:19Z</dcterms:created>
  <dcterms:modified xsi:type="dcterms:W3CDTF">2021-06-10T08:19:03Z</dcterms:modified>
</cp:coreProperties>
</file>