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60"/>
  </p:normalViewPr>
  <p:slideViewPr>
    <p:cSldViewPr>
      <p:cViewPr varScale="1">
        <p:scale>
          <a:sx n="68" d="100"/>
          <a:sy n="68" d="100"/>
        </p:scale>
        <p:origin x="-143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168BE-94F5-4B50-AB43-F963FDAAD8F7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D4EED-3CE1-48B4-8C50-7B53C89A4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168BE-94F5-4B50-AB43-F963FDAAD8F7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D4EED-3CE1-48B4-8C50-7B53C89A4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168BE-94F5-4B50-AB43-F963FDAAD8F7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D4EED-3CE1-48B4-8C50-7B53C89A4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168BE-94F5-4B50-AB43-F963FDAAD8F7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D4EED-3CE1-48B4-8C50-7B53C89A4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168BE-94F5-4B50-AB43-F963FDAAD8F7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D4EED-3CE1-48B4-8C50-7B53C89A4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168BE-94F5-4B50-AB43-F963FDAAD8F7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D4EED-3CE1-48B4-8C50-7B53C89A4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168BE-94F5-4B50-AB43-F963FDAAD8F7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D4EED-3CE1-48B4-8C50-7B53C89A4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168BE-94F5-4B50-AB43-F963FDAAD8F7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D4EED-3CE1-48B4-8C50-7B53C89A4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168BE-94F5-4B50-AB43-F963FDAAD8F7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D4EED-3CE1-48B4-8C50-7B53C89A4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168BE-94F5-4B50-AB43-F963FDAAD8F7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D4EED-3CE1-48B4-8C50-7B53C89A4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168BE-94F5-4B50-AB43-F963FDAAD8F7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FD4EED-3CE1-48B4-8C50-7B53C89A42E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168BE-94F5-4B50-AB43-F963FDAAD8F7}" type="datetimeFigureOut">
              <a:rPr lang="ru-RU" smtClean="0"/>
              <a:t>15.02.2021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FD4EED-3CE1-48B4-8C50-7B53C89A42E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8011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</a:rPr>
              <a:t>Склонение имени числительного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941168"/>
            <a:ext cx="6400800" cy="158417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Подготовка к контрольной работе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В 6 «Б» классе</a:t>
            </a:r>
          </a:p>
          <a:p>
            <a:r>
              <a:rPr lang="ru-RU" dirty="0" smtClean="0">
                <a:solidFill>
                  <a:schemeClr val="accent1"/>
                </a:solidFill>
              </a:rPr>
              <a:t>Учитель – </a:t>
            </a:r>
            <a:r>
              <a:rPr lang="ru-RU" dirty="0" err="1" smtClean="0">
                <a:solidFill>
                  <a:schemeClr val="accent1"/>
                </a:solidFill>
              </a:rPr>
              <a:t>Цопанова</a:t>
            </a:r>
            <a:r>
              <a:rPr lang="ru-RU" dirty="0" smtClean="0">
                <a:solidFill>
                  <a:schemeClr val="accent1"/>
                </a:solidFill>
              </a:rPr>
              <a:t> З. М.</a:t>
            </a:r>
            <a:endParaRPr lang="ru-RU" dirty="0">
              <a:solidFill>
                <a:schemeClr val="accent1"/>
              </a:solidFill>
            </a:endParaRPr>
          </a:p>
        </p:txBody>
      </p:sp>
      <p:pic>
        <p:nvPicPr>
          <p:cNvPr id="1026" name="Picture 2" descr="C:\Users\Zalina\Desktop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12776"/>
            <a:ext cx="7056784" cy="33749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Запишите числительные прописью. Раскройте скобки, поставьте числительные и существительные в нужную форму. 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dirty="0"/>
              <a:t>6. Из продуктов у нас осталось только 2 (яблоко), 5 (галета) и не более (полтора литра) воды.</a:t>
            </a:r>
          </a:p>
          <a:p>
            <a:pPr fontAlgn="base"/>
            <a:r>
              <a:rPr lang="ru-RU" dirty="0"/>
              <a:t>7. (Два, двое) студентов получили именные стипендии в этом году.</a:t>
            </a:r>
          </a:p>
          <a:p>
            <a:pPr fontAlgn="base"/>
            <a:r>
              <a:rPr lang="ru-RU" dirty="0"/>
              <a:t>8. (Четыре, четверо) суток мы пробирались по глухой тайге.</a:t>
            </a:r>
          </a:p>
          <a:p>
            <a:pPr fontAlgn="base"/>
            <a:r>
              <a:rPr lang="ru-RU" dirty="0"/>
              <a:t>9. Если к 25367 прибавить 46838, то получится 72205.</a:t>
            </a:r>
          </a:p>
          <a:p>
            <a:pPr fontAlgn="base"/>
            <a:r>
              <a:rPr lang="ru-RU" dirty="0"/>
              <a:t>10. В банк я вошёл с 45858 (рубль).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Запишите числительные прописью. Раскройте скобки, поставьте числительные и существительные в нужную форму. 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base"/>
            <a:r>
              <a:rPr lang="ru-RU" dirty="0"/>
              <a:t>11. Ближайший телефон находился в деревне, то есть в (полтора километра) от станции.</a:t>
            </a:r>
          </a:p>
          <a:p>
            <a:pPr fontAlgn="base"/>
            <a:r>
              <a:rPr lang="ru-RU" dirty="0"/>
              <a:t>12. 24 (клещи) заказал цех на складе.</a:t>
            </a:r>
          </a:p>
          <a:p>
            <a:pPr fontAlgn="base"/>
            <a:r>
              <a:rPr lang="ru-RU" dirty="0"/>
              <a:t>13. (Три, трое) котят уже открыли глаза.</a:t>
            </a:r>
          </a:p>
          <a:p>
            <a:pPr fontAlgn="base"/>
            <a:r>
              <a:rPr lang="ru-RU" dirty="0"/>
              <a:t>14. (Пять, пятеро) актрис нашего театра приняли участие в международном конкурсе балета.</a:t>
            </a:r>
          </a:p>
          <a:p>
            <a:pPr fontAlgn="base"/>
            <a:r>
              <a:rPr lang="ru-RU" dirty="0"/>
              <a:t>15. В 1961 году человек впервые преодолел земное притяжение и вырвался в космическое пространство.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chemeClr val="accent1"/>
                </a:solidFill>
              </a:rPr>
              <a:t>Запишите числительные прописью. Раскройте скобки, поставьте числительные и существительные в нужную форму. 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fontAlgn="base"/>
            <a:r>
              <a:rPr lang="ru-RU" dirty="0"/>
              <a:t>16. Вышел в свет новый анатомический атлас человека с 2647 (иллюстрация).</a:t>
            </a:r>
          </a:p>
          <a:p>
            <a:pPr fontAlgn="base"/>
            <a:r>
              <a:rPr lang="ru-RU" dirty="0"/>
              <a:t>17. (Оба) дочерям удалось поступить в университет в этом году.</a:t>
            </a:r>
          </a:p>
          <a:p>
            <a:pPr fontAlgn="base"/>
            <a:r>
              <a:rPr lang="ru-RU" dirty="0"/>
              <a:t>18. В (оба) государствах приняты законы по охране авторских прав.</a:t>
            </a:r>
          </a:p>
          <a:p>
            <a:pPr fontAlgn="base"/>
            <a:r>
              <a:rPr lang="ru-RU" dirty="0"/>
              <a:t>19. У (оба) стран есть проблемы с выплатой долгов международным финансовым организациям.</a:t>
            </a:r>
          </a:p>
          <a:p>
            <a:pPr fontAlgn="base"/>
            <a:r>
              <a:rPr lang="ru-RU" dirty="0"/>
              <a:t>20. На сборы в поход у нас ушло (полтора) суток.</a:t>
            </a:r>
          </a:p>
          <a:p>
            <a:pPr fontAlgn="base"/>
            <a:r>
              <a:rPr lang="ru-RU" dirty="0"/>
              <a:t>21. Строительство завода должно завершиться к 2012 году.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8800" dirty="0" smtClean="0">
                <a:solidFill>
                  <a:schemeClr val="accent1"/>
                </a:solidFill>
              </a:rPr>
              <a:t>Молодцы</a:t>
            </a:r>
            <a:endParaRPr lang="ru-RU" sz="8800" dirty="0">
              <a:solidFill>
                <a:schemeClr val="accent1"/>
              </a:solidFill>
            </a:endParaRPr>
          </a:p>
        </p:txBody>
      </p:sp>
      <p:pic>
        <p:nvPicPr>
          <p:cNvPr id="7170" name="Picture 2" descr="C:\Users\Zalina\Desktop\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603238"/>
            <a:ext cx="4392487" cy="45952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Zalina\Desktop\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640960" cy="62646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Zalina\Desktop\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350"/>
            <a:ext cx="8712968" cy="62649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Zalina\Desktop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350"/>
            <a:ext cx="8640960" cy="61929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Zalina\Desktop\4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19" cy="63367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Zalina\Desktop\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350"/>
            <a:ext cx="8424936" cy="62649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>
                <a:solidFill>
                  <a:schemeClr val="accent1"/>
                </a:solidFill>
              </a:rPr>
              <a:t>Найдите ошибки в употреблении числительных и существительных при них. Запишите исправленный вариант.</a:t>
            </a:r>
            <a:endParaRPr lang="ru-RU" sz="2800" dirty="0">
              <a:solidFill>
                <a:schemeClr val="accent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2"/>
            <a:ext cx="8229600" cy="456937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  <a:r>
              <a:rPr lang="ru-RU" sz="3500" dirty="0" smtClean="0"/>
              <a:t>1</a:t>
            </a:r>
            <a:r>
              <a:rPr lang="ru-RU" sz="3500" dirty="0"/>
              <a:t>. Кондрат Булавин вступил в город с тысячью солдатами. </a:t>
            </a:r>
            <a:endParaRPr lang="ru-RU" sz="3500" dirty="0" smtClean="0"/>
          </a:p>
          <a:p>
            <a:pPr>
              <a:buNone/>
            </a:pPr>
            <a:r>
              <a:rPr lang="ru-RU" sz="3500" dirty="0" smtClean="0"/>
              <a:t>  2</a:t>
            </a:r>
            <a:r>
              <a:rPr lang="ru-RU" sz="3500" dirty="0"/>
              <a:t>. Он сумел выбраться из окружения с полтораста лошадями</a:t>
            </a:r>
            <a:r>
              <a:rPr lang="ru-RU" sz="3500" dirty="0" smtClean="0"/>
              <a:t>.</a:t>
            </a:r>
          </a:p>
          <a:p>
            <a:pPr>
              <a:buNone/>
            </a:pPr>
            <a:r>
              <a:rPr lang="ru-RU" sz="3500" dirty="0" smtClean="0"/>
              <a:t>  3</a:t>
            </a:r>
            <a:r>
              <a:rPr lang="ru-RU" sz="3500" dirty="0"/>
              <a:t>. Начиная своё дело, молодой банкир располагал только десятью тысячью рублями. </a:t>
            </a:r>
            <a:endParaRPr lang="ru-RU" sz="3500" dirty="0" smtClean="0"/>
          </a:p>
          <a:p>
            <a:pPr>
              <a:buNone/>
            </a:pPr>
            <a:r>
              <a:rPr lang="ru-RU" sz="3500" dirty="0" smtClean="0"/>
              <a:t>  4</a:t>
            </a:r>
            <a:r>
              <a:rPr lang="ru-RU" sz="3500" dirty="0"/>
              <a:t>. О тридцати двух рублей пришлось забыть</a:t>
            </a:r>
            <a:r>
              <a:rPr lang="ru-RU" sz="3500" dirty="0" smtClean="0"/>
              <a:t>.</a:t>
            </a:r>
          </a:p>
          <a:p>
            <a:pPr>
              <a:buNone/>
            </a:pPr>
            <a:r>
              <a:rPr lang="ru-RU" sz="3500" dirty="0" smtClean="0"/>
              <a:t>  </a:t>
            </a:r>
            <a:r>
              <a:rPr lang="ru-RU" sz="3500" dirty="0"/>
              <a:t>5. Компания выплатила премию тридцати старейших сотрудников</a:t>
            </a:r>
            <a:r>
              <a:rPr lang="ru-RU" sz="3500" dirty="0" smtClean="0"/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1"/>
                </a:solidFill>
              </a:rPr>
              <a:t>Найдите ошибки в употреблении числительных и существительных при них. Запишите исправленный вариант.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 6. Эту роль репетировали трое молодых актрис театра. </a:t>
            </a:r>
          </a:p>
          <a:p>
            <a:pPr>
              <a:buNone/>
            </a:pPr>
            <a:r>
              <a:rPr lang="ru-RU" dirty="0" smtClean="0"/>
              <a:t> 7. Трое подруг весело болтали всю дорогу.</a:t>
            </a:r>
          </a:p>
          <a:p>
            <a:pPr>
              <a:buNone/>
            </a:pPr>
            <a:r>
              <a:rPr lang="ru-RU" dirty="0" smtClean="0"/>
              <a:t> 8. Деревня находится в полтора верстах от станции.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9. Более полтора тысяч участников митинга поддержали эту резолюцию. </a:t>
            </a:r>
          </a:p>
          <a:p>
            <a:pPr>
              <a:buNone/>
            </a:pPr>
            <a:r>
              <a:rPr lang="ru-RU" dirty="0" smtClean="0"/>
              <a:t> 10. Двадцать трое щипцов заказал цех на складе.</a:t>
            </a:r>
          </a:p>
          <a:p>
            <a:pPr>
              <a:buNone/>
            </a:pPr>
            <a:r>
              <a:rPr lang="ru-RU" dirty="0" smtClean="0"/>
              <a:t> 11. Три сутки плутал я по тайге.</a:t>
            </a:r>
          </a:p>
          <a:p>
            <a:pPr>
              <a:buNone/>
            </a:pPr>
            <a:r>
              <a:rPr lang="ru-RU" dirty="0" smtClean="0"/>
              <a:t> 12. Трамвайная остановка находится в полтораста шагов отсюда.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>
                <a:solidFill>
                  <a:schemeClr val="accent1"/>
                </a:solidFill>
              </a:rPr>
              <a:t>Запишите числительные прописью. Раскройте скобки, поставьте числительные и существительные в нужную форму.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fontAlgn="base"/>
            <a:r>
              <a:rPr lang="ru-RU" dirty="0"/>
              <a:t>1. Наш город с 8760 жителями расположен на берегу Волги.</a:t>
            </a:r>
          </a:p>
          <a:p>
            <a:pPr fontAlgn="base"/>
            <a:r>
              <a:rPr lang="ru-RU" dirty="0"/>
              <a:t>2. С (тысяча рублей) в кармане в этот элитный магазин заходить не стоит.</a:t>
            </a:r>
          </a:p>
          <a:p>
            <a:pPr fontAlgn="base"/>
            <a:r>
              <a:rPr lang="ru-RU" dirty="0"/>
              <a:t>3. Мой родной город расположен по (оба) стороны реки.</a:t>
            </a:r>
          </a:p>
          <a:p>
            <a:pPr fontAlgn="base"/>
            <a:r>
              <a:rPr lang="ru-RU" dirty="0"/>
              <a:t>4. Отряд противника насчитывал около 660 штыков и около (полтораста лошадей).</a:t>
            </a:r>
          </a:p>
          <a:p>
            <a:pPr fontAlgn="base"/>
            <a:r>
              <a:rPr lang="ru-RU" dirty="0"/>
              <a:t>5. Свет с этой звезды идёт около (10 тысяч лет).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547</Words>
  <Application>Microsoft Office PowerPoint</Application>
  <PresentationFormat>Экран (4:3)</PresentationFormat>
  <Paragraphs>45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Склонение имени числительного</vt:lpstr>
      <vt:lpstr>Слайд 2</vt:lpstr>
      <vt:lpstr>Слайд 3</vt:lpstr>
      <vt:lpstr>Слайд 4</vt:lpstr>
      <vt:lpstr>Слайд 5</vt:lpstr>
      <vt:lpstr>Слайд 6</vt:lpstr>
      <vt:lpstr>Найдите ошибки в употреблении числительных и существительных при них. Запишите исправленный вариант.</vt:lpstr>
      <vt:lpstr>Найдите ошибки в употреблении числительных и существительных при них. Запишите исправленный вариант.</vt:lpstr>
      <vt:lpstr>Запишите числительные прописью. Раскройте скобки, поставьте числительные и существительные в нужную форму. </vt:lpstr>
      <vt:lpstr>Запишите числительные прописью. Раскройте скобки, поставьте числительные и существительные в нужную форму. </vt:lpstr>
      <vt:lpstr>Запишите числительные прописью. Раскройте скобки, поставьте числительные и существительные в нужную форму. </vt:lpstr>
      <vt:lpstr>Запишите числительные прописью. Раскройте скобки, поставьте числительные и существительные в нужную форму. </vt:lpstr>
      <vt:lpstr>Молодцы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Склонение имени числительного</dc:title>
  <dc:creator>Zalina</dc:creator>
  <cp:lastModifiedBy>Zalina</cp:lastModifiedBy>
  <cp:revision>5</cp:revision>
  <dcterms:created xsi:type="dcterms:W3CDTF">2021-02-14T22:01:59Z</dcterms:created>
  <dcterms:modified xsi:type="dcterms:W3CDTF">2021-02-14T22:49:09Z</dcterms:modified>
</cp:coreProperties>
</file>