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12.xml"/><Relationship Id="rId3" Type="http://schemas.openxmlformats.org/officeDocument/2006/relationships/slide" Target="slide14.xml"/><Relationship Id="rId7" Type="http://schemas.openxmlformats.org/officeDocument/2006/relationships/slide" Target="slide10.xml"/><Relationship Id="rId12" Type="http://schemas.openxmlformats.org/officeDocument/2006/relationships/slide" Target="slide11.xml"/><Relationship Id="rId17" Type="http://schemas.openxmlformats.org/officeDocument/2006/relationships/slide" Target="slide1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5.xml"/><Relationship Id="rId5" Type="http://schemas.openxmlformats.org/officeDocument/2006/relationships/slide" Target="slide8.xml"/><Relationship Id="rId15" Type="http://schemas.openxmlformats.org/officeDocument/2006/relationships/slide" Target="slide18.xml"/><Relationship Id="rId10" Type="http://schemas.openxmlformats.org/officeDocument/2006/relationships/slide" Target="slide4.xml"/><Relationship Id="rId4" Type="http://schemas.openxmlformats.org/officeDocument/2006/relationships/slide" Target="slide7.xml"/><Relationship Id="rId9" Type="http://schemas.openxmlformats.org/officeDocument/2006/relationships/slide" Target="slide5.xml"/><Relationship Id="rId14" Type="http://schemas.openxmlformats.org/officeDocument/2006/relationships/slide" Target="slide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  <a:latin typeface="Bodoni MT" pitchFamily="18" charset="0"/>
              </a:rPr>
              <a:t>Your</a:t>
            </a:r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  <a:latin typeface="Bodoni MT" pitchFamily="18" charset="0"/>
              </a:rPr>
              <a:t> </a:t>
            </a:r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  <a:latin typeface="Bodoni MT" pitchFamily="18" charset="0"/>
              </a:rPr>
              <a:t>Own  </a:t>
            </a:r>
            <a:r>
              <a:rPr lang="en-US" sz="9600" dirty="0" smtClean="0">
                <a:solidFill>
                  <a:schemeClr val="accent6">
                    <a:lumMod val="75000"/>
                  </a:schemeClr>
                </a:solidFill>
                <a:latin typeface="Bodoni MT" pitchFamily="18" charset="0"/>
              </a:rPr>
              <a:t>Game </a:t>
            </a:r>
            <a:endParaRPr lang="ru-RU" sz="9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8800" dirty="0" err="1" smtClean="0"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 is it?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4572000"/>
            <a:ext cx="6248400" cy="1554163"/>
          </a:xfrm>
        </p:spPr>
        <p:txBody>
          <a:bodyPr/>
          <a:lstStyle/>
          <a:p>
            <a:pPr>
              <a:buNone/>
            </a:pP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purple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76400" y="2362200"/>
            <a:ext cx="5562600" cy="21336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What sport is it?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90800" y="4800600"/>
            <a:ext cx="6096000" cy="167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chess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0242" name="Picture 2" descr="Шахматы в фактах и историях 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1481328"/>
            <a:ext cx="4533900" cy="3471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What sport is it?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0" y="4572000"/>
            <a:ext cx="6400800" cy="1554163"/>
          </a:xfrm>
        </p:spPr>
        <p:txBody>
          <a:bodyPr/>
          <a:lstStyle/>
          <a:p>
            <a:pPr>
              <a:buNone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football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9218" name="Picture 2" descr="1600x1000 Ready to play Обо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485900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What sport is it?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09800" y="4495800"/>
            <a:ext cx="6477000" cy="1630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tennis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уб 4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8194" name="Picture 2" descr="Today at Berkeley Lab: August 20, 200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676400"/>
            <a:ext cx="3975129" cy="2974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What sport is it?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62200" y="4648200"/>
            <a:ext cx="6324600" cy="1477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hockey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уб 4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7170" name="Picture 2" descr="Скачать изображение #43469 - DesktopVenue - Обои для рабочего стол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485900"/>
            <a:ext cx="4419600" cy="3314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What is it?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5029200"/>
            <a:ext cx="6705600" cy="1096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a pen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6146" name="Picture 2" descr="ТОП-10 шпионских видеокамер Блог про гаджеты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676400"/>
            <a:ext cx="4648200" cy="3486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What is it?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67000" y="4724400"/>
            <a:ext cx="6019800" cy="190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a pencil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5122" name="Picture 2" descr="Песочница :: Просмотр темы - Радуг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516990"/>
            <a:ext cx="4305300" cy="35217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What is it?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76400" y="5029200"/>
            <a:ext cx="7010400" cy="1096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a rubber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098" name="Picture 2" descr="Ластик KOH-I-NOOR &quot;BLUE STAR 6521/60&quot;, 50х17х7 мм, цвет красный/синий, натуральный каучук :: Etiket-ka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371600"/>
            <a:ext cx="4025900" cy="402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What is it?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4600" y="5029200"/>
            <a:ext cx="6172200" cy="1096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a bag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3074" name="Picture 2" descr="Школьные портфели, ранцы, рюкзаки в векторе &quot; Шаблоны photoshop и Рамки для фото, клипарты векторные и растровы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1447800"/>
            <a:ext cx="4762500" cy="3924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                     Yes                           No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Понравилась ли игра?</a:t>
            </a:r>
          </a:p>
          <a:p>
            <a:pPr lv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 ли вы знали?</a:t>
            </a:r>
          </a:p>
          <a:p>
            <a:pPr lv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Были слова, которых вы не помнили?</a:t>
            </a:r>
          </a:p>
          <a:p>
            <a:pPr lv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4)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 ли участники команды принимали активное участие в игре?</a:t>
            </a:r>
          </a:p>
          <a:p>
            <a:pPr lvl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Хотели бы вы еще сыграть  в такую игру?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609600"/>
            <a:ext cx="1752600" cy="609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953000" y="609600"/>
            <a:ext cx="1905000" cy="6096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Animals </a:t>
            </a:r>
          </a:p>
          <a:p>
            <a:pPr>
              <a:buNone/>
            </a:pPr>
            <a:r>
              <a:rPr lang="en-US" sz="72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Colours</a:t>
            </a:r>
            <a:endParaRPr lang="en-US" sz="72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Sport</a:t>
            </a:r>
          </a:p>
          <a:p>
            <a:pPr>
              <a:buNone/>
            </a:pPr>
            <a:r>
              <a:rPr lang="en-US" sz="7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School</a:t>
            </a:r>
            <a:endParaRPr lang="ru-RU" sz="7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Куб 4"/>
          <p:cNvSpPr/>
          <p:nvPr/>
        </p:nvSpPr>
        <p:spPr>
          <a:xfrm>
            <a:off x="3810000" y="3810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10</a:t>
            </a:r>
            <a:endParaRPr lang="ru-RU" dirty="0"/>
          </a:p>
        </p:txBody>
      </p:sp>
      <p:sp>
        <p:nvSpPr>
          <p:cNvPr id="6" name="Куб 5"/>
          <p:cNvSpPr/>
          <p:nvPr/>
        </p:nvSpPr>
        <p:spPr>
          <a:xfrm>
            <a:off x="7696200" y="3124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3" action="ppaction://hlinksldjump"/>
              </a:rPr>
              <a:t>40</a:t>
            </a:r>
            <a:endParaRPr lang="ru-RU" dirty="0"/>
          </a:p>
        </p:txBody>
      </p:sp>
      <p:sp>
        <p:nvSpPr>
          <p:cNvPr id="7" name="Куб 6"/>
          <p:cNvSpPr/>
          <p:nvPr/>
        </p:nvSpPr>
        <p:spPr>
          <a:xfrm>
            <a:off x="3505200" y="19050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4" action="ppaction://hlinksldjump"/>
              </a:rPr>
              <a:t>10</a:t>
            </a:r>
            <a:endParaRPr lang="ru-RU" dirty="0"/>
          </a:p>
        </p:txBody>
      </p:sp>
      <p:sp>
        <p:nvSpPr>
          <p:cNvPr id="8" name="Куб 7"/>
          <p:cNvSpPr/>
          <p:nvPr/>
        </p:nvSpPr>
        <p:spPr>
          <a:xfrm>
            <a:off x="4876800" y="18288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5" action="ppaction://hlinksldjump"/>
              </a:rPr>
              <a:t>20</a:t>
            </a:r>
            <a:endParaRPr lang="ru-RU" dirty="0"/>
          </a:p>
        </p:txBody>
      </p:sp>
      <p:sp>
        <p:nvSpPr>
          <p:cNvPr id="9" name="Куб 8"/>
          <p:cNvSpPr/>
          <p:nvPr/>
        </p:nvSpPr>
        <p:spPr>
          <a:xfrm>
            <a:off x="6248400" y="17526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6" action="ppaction://hlinksldjump"/>
              </a:rPr>
              <a:t>30</a:t>
            </a:r>
            <a:endParaRPr lang="ru-RU" dirty="0"/>
          </a:p>
        </p:txBody>
      </p:sp>
      <p:sp>
        <p:nvSpPr>
          <p:cNvPr id="10" name="Куб 9"/>
          <p:cNvSpPr/>
          <p:nvPr/>
        </p:nvSpPr>
        <p:spPr>
          <a:xfrm>
            <a:off x="7543800" y="16764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7" action="ppaction://hlinksldjump"/>
              </a:rPr>
              <a:t>40</a:t>
            </a:r>
            <a:endParaRPr lang="ru-RU" dirty="0"/>
          </a:p>
        </p:txBody>
      </p:sp>
      <p:sp>
        <p:nvSpPr>
          <p:cNvPr id="11" name="Куб 10"/>
          <p:cNvSpPr/>
          <p:nvPr/>
        </p:nvSpPr>
        <p:spPr>
          <a:xfrm>
            <a:off x="7848600" y="3048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8" action="ppaction://hlinksldjump"/>
              </a:rPr>
              <a:t>40</a:t>
            </a:r>
            <a:endParaRPr lang="ru-RU" dirty="0"/>
          </a:p>
        </p:txBody>
      </p:sp>
      <p:sp>
        <p:nvSpPr>
          <p:cNvPr id="12" name="Куб 11"/>
          <p:cNvSpPr/>
          <p:nvPr/>
        </p:nvSpPr>
        <p:spPr>
          <a:xfrm>
            <a:off x="6477000" y="3810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9" action="ppaction://hlinksldjump"/>
              </a:rPr>
              <a:t>30</a:t>
            </a:r>
            <a:endParaRPr lang="ru-RU" dirty="0"/>
          </a:p>
        </p:txBody>
      </p:sp>
      <p:sp>
        <p:nvSpPr>
          <p:cNvPr id="13" name="Куб 12"/>
          <p:cNvSpPr/>
          <p:nvPr/>
        </p:nvSpPr>
        <p:spPr>
          <a:xfrm>
            <a:off x="5181600" y="3810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0" action="ppaction://hlinksldjump"/>
              </a:rPr>
              <a:t>20</a:t>
            </a:r>
            <a:endParaRPr lang="ru-RU" dirty="0"/>
          </a:p>
        </p:txBody>
      </p:sp>
      <p:sp>
        <p:nvSpPr>
          <p:cNvPr id="14" name="Куб 13"/>
          <p:cNvSpPr/>
          <p:nvPr/>
        </p:nvSpPr>
        <p:spPr>
          <a:xfrm>
            <a:off x="3429000" y="47244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1" action="ppaction://hlinksldjump"/>
              </a:rPr>
              <a:t>10</a:t>
            </a:r>
            <a:endParaRPr lang="ru-RU" dirty="0"/>
          </a:p>
        </p:txBody>
      </p:sp>
      <p:sp>
        <p:nvSpPr>
          <p:cNvPr id="15" name="Куб 14"/>
          <p:cNvSpPr/>
          <p:nvPr/>
        </p:nvSpPr>
        <p:spPr>
          <a:xfrm>
            <a:off x="3352800" y="33528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2" action="ppaction://hlinksldjump"/>
              </a:rPr>
              <a:t>10</a:t>
            </a:r>
            <a:endParaRPr lang="ru-RU" dirty="0"/>
          </a:p>
        </p:txBody>
      </p:sp>
      <p:sp>
        <p:nvSpPr>
          <p:cNvPr id="16" name="Куб 15"/>
          <p:cNvSpPr/>
          <p:nvPr/>
        </p:nvSpPr>
        <p:spPr>
          <a:xfrm>
            <a:off x="4648200" y="32766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3" action="ppaction://hlinksldjump"/>
              </a:rPr>
              <a:t>20</a:t>
            </a:r>
            <a:endParaRPr lang="ru-RU" dirty="0"/>
          </a:p>
        </p:txBody>
      </p:sp>
      <p:sp>
        <p:nvSpPr>
          <p:cNvPr id="17" name="Куб 16"/>
          <p:cNvSpPr/>
          <p:nvPr/>
        </p:nvSpPr>
        <p:spPr>
          <a:xfrm>
            <a:off x="6324600" y="32004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4" action="ppaction://hlinksldjump"/>
              </a:rPr>
              <a:t>30</a:t>
            </a:r>
            <a:endParaRPr lang="ru-RU" dirty="0"/>
          </a:p>
        </p:txBody>
      </p:sp>
      <p:sp>
        <p:nvSpPr>
          <p:cNvPr id="18" name="Куб 17"/>
          <p:cNvSpPr/>
          <p:nvPr/>
        </p:nvSpPr>
        <p:spPr>
          <a:xfrm>
            <a:off x="7772400" y="45720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5" action="ppaction://hlinksldjump"/>
              </a:rPr>
              <a:t>40</a:t>
            </a:r>
            <a:endParaRPr lang="ru-RU" dirty="0"/>
          </a:p>
        </p:txBody>
      </p:sp>
      <p:sp>
        <p:nvSpPr>
          <p:cNvPr id="19" name="Куб 18"/>
          <p:cNvSpPr/>
          <p:nvPr/>
        </p:nvSpPr>
        <p:spPr>
          <a:xfrm>
            <a:off x="6172200" y="4648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6" action="ppaction://hlinksldjump"/>
              </a:rPr>
              <a:t>30</a:t>
            </a:r>
            <a:endParaRPr lang="ru-RU" dirty="0"/>
          </a:p>
        </p:txBody>
      </p:sp>
      <p:sp>
        <p:nvSpPr>
          <p:cNvPr id="20" name="Куб 19"/>
          <p:cNvSpPr/>
          <p:nvPr/>
        </p:nvSpPr>
        <p:spPr>
          <a:xfrm>
            <a:off x="4876800" y="4648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17" action="ppaction://hlinksldjump"/>
              </a:rPr>
              <a:t>20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Thank you!</a:t>
            </a:r>
            <a:endParaRPr lang="ru-RU" sz="9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Who is it? 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0" y="3810000"/>
            <a:ext cx="3657600" cy="2316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a cat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8434" name="Picture 2" descr="Как нарисовать Тома карандашом поэтапно?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0"/>
            <a:ext cx="362712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Who is it?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5800" y="3962400"/>
            <a:ext cx="5105400" cy="21637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a crocodile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7410" name="Picture 2" descr="Рисунки диких звере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71601"/>
            <a:ext cx="4477163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Who is it?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5800" y="3962400"/>
            <a:ext cx="4191000" cy="2163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a parrot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6386" name="Picture 2" descr="Скачай и распечатай урок рисования для детей - научится рисовать героев мультфильмов, животных, птиц, транспорт, природу, людей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828800"/>
            <a:ext cx="397256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Who is it? 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67200" y="4343400"/>
            <a:ext cx="4419600" cy="178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a wolf 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15362" name="Picture 2" descr="Одесситы выбирают талисман &quot;Черноморца&quot;: моряк Папай против акулы - Одесс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600200"/>
            <a:ext cx="3295650" cy="4918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8800" dirty="0" err="1" smtClean="0"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 is it?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0" y="4114800"/>
            <a:ext cx="5638800" cy="2011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green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905000" y="2286000"/>
            <a:ext cx="5867400" cy="19812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8800" dirty="0" err="1" smtClean="0"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 is it?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38400" y="4343400"/>
            <a:ext cx="6248400" cy="178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8800" dirty="0" smtClean="0"/>
              <a:t>orange </a:t>
            </a:r>
            <a:endParaRPr lang="ru-RU" sz="8800" dirty="0"/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2057400"/>
            <a:ext cx="6019800" cy="23622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8800" dirty="0" err="1" smtClean="0">
                <a:latin typeface="Times New Roman" pitchFamily="18" charset="0"/>
                <a:cs typeface="Times New Roman" pitchFamily="18" charset="0"/>
              </a:rPr>
              <a:t>colour</a:t>
            </a: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 is it? 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71800" y="4343400"/>
            <a:ext cx="5715000" cy="1782763"/>
          </a:xfrm>
        </p:spPr>
        <p:txBody>
          <a:bodyPr/>
          <a:lstStyle/>
          <a:p>
            <a:pPr>
              <a:buNone/>
            </a:pPr>
            <a:r>
              <a:rPr lang="en-US" sz="8800" dirty="0" smtClean="0">
                <a:latin typeface="Times New Roman" pitchFamily="18" charset="0"/>
                <a:cs typeface="Times New Roman" pitchFamily="18" charset="0"/>
              </a:rPr>
              <a:t>white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Куб 3"/>
          <p:cNvSpPr/>
          <p:nvPr/>
        </p:nvSpPr>
        <p:spPr>
          <a:xfrm>
            <a:off x="7772400" y="5410200"/>
            <a:ext cx="1169616" cy="1208444"/>
          </a:xfrm>
          <a:prstGeom prst="cub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hlinkClick r:id="rId2" action="ppaction://hlinksldjump"/>
              </a:rPr>
              <a:t>Back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71600" y="1905000"/>
            <a:ext cx="6172200" cy="2438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188</Words>
  <Application>Microsoft Office PowerPoint</Application>
  <PresentationFormat>Экран (4:3)</PresentationFormat>
  <Paragraphs>76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Your Own  Game </vt:lpstr>
      <vt:lpstr>Слайд 2</vt:lpstr>
      <vt:lpstr>Who is it? </vt:lpstr>
      <vt:lpstr>Who is it? </vt:lpstr>
      <vt:lpstr>Who is it? </vt:lpstr>
      <vt:lpstr>Who is it? </vt:lpstr>
      <vt:lpstr>What colour is it? </vt:lpstr>
      <vt:lpstr>What colour is it? </vt:lpstr>
      <vt:lpstr>What colour is it? </vt:lpstr>
      <vt:lpstr>What colour is it? </vt:lpstr>
      <vt:lpstr>What sport is it? </vt:lpstr>
      <vt:lpstr>What sport is it? </vt:lpstr>
      <vt:lpstr>What sport is it? </vt:lpstr>
      <vt:lpstr>What sport is it? </vt:lpstr>
      <vt:lpstr>What is it? </vt:lpstr>
      <vt:lpstr>What is it? </vt:lpstr>
      <vt:lpstr>What is it? </vt:lpstr>
      <vt:lpstr>What is it? </vt:lpstr>
      <vt:lpstr>                     Yes                           No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Your Game </dc:title>
  <dc:creator>Пользователь</dc:creator>
  <cp:lastModifiedBy>Светлана</cp:lastModifiedBy>
  <cp:revision>5</cp:revision>
  <dcterms:created xsi:type="dcterms:W3CDTF">2015-02-17T15:14:17Z</dcterms:created>
  <dcterms:modified xsi:type="dcterms:W3CDTF">2015-02-19T06:18:55Z</dcterms:modified>
</cp:coreProperties>
</file>