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5"/>
  </p:notesMasterIdLst>
  <p:sldIdLst>
    <p:sldId id="272" r:id="rId3"/>
    <p:sldId id="259" r:id="rId4"/>
    <p:sldId id="260" r:id="rId5"/>
    <p:sldId id="261" r:id="rId6"/>
    <p:sldId id="263" r:id="rId7"/>
    <p:sldId id="266" r:id="rId8"/>
    <p:sldId id="269" r:id="rId9"/>
    <p:sldId id="270" r:id="rId10"/>
    <p:sldId id="271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206" y="8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8BE095-AF9B-4620-8441-65AAFD3D7B30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AE034-967D-41AB-BAA8-A6B6711BDBA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908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AE034-967D-41AB-BAA8-A6B6711BDBA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8332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Documents and Settings\Admin\Рабочий стол\угадай\Зелёный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938" y="6507163"/>
            <a:ext cx="1643062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3135354"/>
            <a:ext cx="4781044" cy="26511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71604" y="214290"/>
            <a:ext cx="6072229" cy="92391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98681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22757804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0644415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7417932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089172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41205897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8336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2A7DAD-2BD1-43BC-8F34-CD6C7ABE99F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10.06.2021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A57239-2ED3-48DC-B77D-0B8968C6CC1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7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png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8.png"/><Relationship Id="rId5" Type="http://schemas.openxmlformats.org/officeDocument/2006/relationships/image" Target="../media/image57.wmf"/><Relationship Id="rId4" Type="http://schemas.openxmlformats.org/officeDocument/2006/relationships/image" Target="../media/image5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wmf"/><Relationship Id="rId2" Type="http://schemas.openxmlformats.org/officeDocument/2006/relationships/image" Target="../media/image60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.png"/><Relationship Id="rId5" Type="http://schemas.openxmlformats.org/officeDocument/2006/relationships/image" Target="../media/image38.png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wmf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wmf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12" Type="http://schemas.openxmlformats.org/officeDocument/2006/relationships/image" Target="../media/image30.png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4.png"/><Relationship Id="rId11" Type="http://schemas.openxmlformats.org/officeDocument/2006/relationships/image" Target="../media/image29.png"/><Relationship Id="rId5" Type="http://schemas.openxmlformats.org/officeDocument/2006/relationships/image" Target="../media/image23.png"/><Relationship Id="rId10" Type="http://schemas.openxmlformats.org/officeDocument/2006/relationships/image" Target="../media/image28.png"/><Relationship Id="rId4" Type="http://schemas.openxmlformats.org/officeDocument/2006/relationships/image" Target="../media/image22.wmf"/><Relationship Id="rId9" Type="http://schemas.openxmlformats.org/officeDocument/2006/relationships/image" Target="../media/image2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wmf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Relationship Id="rId9" Type="http://schemas.openxmlformats.org/officeDocument/2006/relationships/image" Target="../media/image2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3214688" y="3135313"/>
            <a:ext cx="4781550" cy="2651125"/>
          </a:xfrm>
        </p:spPr>
        <p:txBody>
          <a:bodyPr/>
          <a:lstStyle/>
          <a:p>
            <a:pPr>
              <a:spcBef>
                <a:spcPct val="20000"/>
              </a:spcBef>
            </a:pPr>
            <a:r>
              <a:rPr lang="ru-RU" sz="6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  <a:t>Весёлый счет</a:t>
            </a:r>
            <a:br>
              <a:rPr lang="ru-RU" sz="6000" b="1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ru-RU" sz="6000" b="1" dirty="0">
              <a:solidFill>
                <a:srgbClr val="C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82CD8F94-BDB9-1848-B054-318F1BB9EC2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1604" y="0"/>
            <a:ext cx="7752924" cy="1138206"/>
          </a:xfrm>
        </p:spPr>
        <p:txBody>
          <a:bodyPr/>
          <a:lstStyle/>
          <a:p>
            <a:r>
              <a:rPr lang="ru-RU" sz="6000" b="1" dirty="0" smtClean="0">
                <a:solidFill>
                  <a:schemeClr val="accent3"/>
                </a:solidFill>
              </a:rPr>
              <a:t>          МАТЕМАТИКА</a:t>
            </a:r>
            <a:endParaRPr lang="ru-RU" sz="6000" b="1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9415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Реши задачу</a:t>
            </a:r>
          </a:p>
        </p:txBody>
      </p:sp>
      <p:pic>
        <p:nvPicPr>
          <p:cNvPr id="1026" name="Picture 2" descr="C:\Users\Администратор\AppData\Local\Microsoft\Windows\Temporary Internet Files\Content.IE5\5E467FFC\MC9004350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1224136" cy="254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Администратор\AppData\Local\Microsoft\Windows\Temporary Internet Files\Content.IE5\5E467FFC\MC90043507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5094" y="1460016"/>
            <a:ext cx="1178651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люс 2"/>
          <p:cNvSpPr/>
          <p:nvPr/>
        </p:nvSpPr>
        <p:spPr>
          <a:xfrm>
            <a:off x="1835696" y="2493987"/>
            <a:ext cx="792088" cy="827632"/>
          </a:xfrm>
          <a:prstGeom prst="mathPlus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Равно 3"/>
          <p:cNvSpPr/>
          <p:nvPr/>
        </p:nvSpPr>
        <p:spPr>
          <a:xfrm>
            <a:off x="5148064" y="2469067"/>
            <a:ext cx="1008112" cy="877473"/>
          </a:xfrm>
          <a:prstGeom prst="mathEqua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929433" y="2297068"/>
            <a:ext cx="1080120" cy="122146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6</a:t>
            </a:r>
          </a:p>
        </p:txBody>
      </p:sp>
      <p:pic>
        <p:nvPicPr>
          <p:cNvPr id="1028" name="Picture 4" descr="C:\Users\Администратор\AppData\Local\Microsoft\Windows\Temporary Internet Files\Content.IE5\0JXKM43O\MC90041248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149080"/>
            <a:ext cx="1814323" cy="222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5348" y="4973160"/>
            <a:ext cx="60960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Администратор\AppData\Local\Microsoft\Windows\Temporary Internet Files\Content.IE5\RPUZQDYZ\MC900250797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300" y="4139862"/>
            <a:ext cx="948423" cy="2449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945" y="5102596"/>
            <a:ext cx="768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9433" y="4597585"/>
            <a:ext cx="1098951" cy="13516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902969" y="3354325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3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66300" y="3321619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31568" y="5433344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6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78038" y="5852183"/>
            <a:ext cx="367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/>
              <a:t>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4493" y="4829374"/>
            <a:ext cx="47000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/>
              <a:t>7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4191590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ru-RU" sz="4000" dirty="0"/>
              <a:t>Реши задачу.</a:t>
            </a:r>
            <a:br>
              <a:rPr lang="ru-RU" sz="4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2051" name="Picture 3" descr="C:\Users\Администратор\AppData\Local\Microsoft\Windows\Temporary Internet Files\Content.IE5\0JXKM43O\MC900326468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988840"/>
            <a:ext cx="2895528" cy="2505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AppData\Local\Microsoft\Windows\Temporary Internet Files\Content.IE5\OB9K6H8Y\MC90032447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204864"/>
            <a:ext cx="2843332" cy="2427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95" y="5589240"/>
            <a:ext cx="3647146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740352" y="1484784"/>
            <a:ext cx="720080" cy="86409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7130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212" y="5858616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dirty="0"/>
              <a:t>У котенка 7 воздушных шарика, а у щенка на 4 меньше. Сколько воздушных шаров у щенка?</a:t>
            </a:r>
          </a:p>
        </p:txBody>
      </p:sp>
      <p:pic>
        <p:nvPicPr>
          <p:cNvPr id="3074" name="Picture 2" descr="C:\Users\Администратор\AppData\Local\Microsoft\Windows\Temporary Internet Files\Content.IE5\69YKTYGK\MC90023225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399" y="3569367"/>
            <a:ext cx="192277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C:\Users\Администратор\AppData\Local\Microsoft\Windows\Temporary Internet Files\Content.IE5\MF3TXCXN\MC90043616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369" y="1148577"/>
            <a:ext cx="2184127" cy="15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C:\Users\Администратор\AppData\Local\Microsoft\Windows\Temporary Internet Files\Content.IE5\JJDQ6DIQ\MC900436168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94335">
            <a:off x="1909725" y="1642789"/>
            <a:ext cx="1828572" cy="1473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3" name="Picture 11" descr="C:\Users\Администратор\AppData\Local\Microsoft\Windows\Temporary Internet Files\Content.IE5\ZJ2AJDHX\MC90043616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76476">
            <a:off x="3126761" y="1718037"/>
            <a:ext cx="1166390" cy="1322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C:\Users\Администратор\AppData\Local\Microsoft\Windows\Temporary Internet Files\Content.IE5\ZJ2AJDHX\MC900436167[1]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91962">
            <a:off x="5788998" y="1777829"/>
            <a:ext cx="1111322" cy="126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5" name="Picture 13" descr="C:\Users\Администратор\AppData\Local\Microsoft\Windows\Temporary Internet Files\Content.IE5\OB9K6H8Y\MC900436169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03373">
            <a:off x="4828379" y="2028733"/>
            <a:ext cx="2184127" cy="15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лилиния 2"/>
          <p:cNvSpPr/>
          <p:nvPr/>
        </p:nvSpPr>
        <p:spPr>
          <a:xfrm>
            <a:off x="5373511" y="3273778"/>
            <a:ext cx="67733" cy="1591733"/>
          </a:xfrm>
          <a:custGeom>
            <a:avLst/>
            <a:gdLst>
              <a:gd name="connsiteX0" fmla="*/ 11289 w 67733"/>
              <a:gd name="connsiteY0" fmla="*/ 0 h 1591733"/>
              <a:gd name="connsiteX1" fmla="*/ 22578 w 67733"/>
              <a:gd name="connsiteY1" fmla="*/ 349955 h 1591733"/>
              <a:gd name="connsiteX2" fmla="*/ 33867 w 67733"/>
              <a:gd name="connsiteY2" fmla="*/ 383822 h 1591733"/>
              <a:gd name="connsiteX3" fmla="*/ 45156 w 67733"/>
              <a:gd name="connsiteY3" fmla="*/ 428978 h 1591733"/>
              <a:gd name="connsiteX4" fmla="*/ 67733 w 67733"/>
              <a:gd name="connsiteY4" fmla="*/ 745066 h 1591733"/>
              <a:gd name="connsiteX5" fmla="*/ 56445 w 67733"/>
              <a:gd name="connsiteY5" fmla="*/ 891822 h 1591733"/>
              <a:gd name="connsiteX6" fmla="*/ 45156 w 67733"/>
              <a:gd name="connsiteY6" fmla="*/ 925689 h 1591733"/>
              <a:gd name="connsiteX7" fmla="*/ 33867 w 67733"/>
              <a:gd name="connsiteY7" fmla="*/ 970844 h 1591733"/>
              <a:gd name="connsiteX8" fmla="*/ 22578 w 67733"/>
              <a:gd name="connsiteY8" fmla="*/ 1467555 h 1591733"/>
              <a:gd name="connsiteX9" fmla="*/ 11289 w 67733"/>
              <a:gd name="connsiteY9" fmla="*/ 1512711 h 1591733"/>
              <a:gd name="connsiteX10" fmla="*/ 0 w 67733"/>
              <a:gd name="connsiteY10" fmla="*/ 1591733 h 1591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7733" h="1591733">
                <a:moveTo>
                  <a:pt x="11289" y="0"/>
                </a:moveTo>
                <a:cubicBezTo>
                  <a:pt x="15052" y="116652"/>
                  <a:pt x="15724" y="233444"/>
                  <a:pt x="22578" y="349955"/>
                </a:cubicBezTo>
                <a:cubicBezTo>
                  <a:pt x="23277" y="361834"/>
                  <a:pt x="30598" y="372380"/>
                  <a:pt x="33867" y="383822"/>
                </a:cubicBezTo>
                <a:cubicBezTo>
                  <a:pt x="38129" y="398740"/>
                  <a:pt x="41393" y="413926"/>
                  <a:pt x="45156" y="428978"/>
                </a:cubicBezTo>
                <a:cubicBezTo>
                  <a:pt x="58127" y="545713"/>
                  <a:pt x="67733" y="614258"/>
                  <a:pt x="67733" y="745066"/>
                </a:cubicBezTo>
                <a:cubicBezTo>
                  <a:pt x="67733" y="794129"/>
                  <a:pt x="62530" y="843138"/>
                  <a:pt x="56445" y="891822"/>
                </a:cubicBezTo>
                <a:cubicBezTo>
                  <a:pt x="54969" y="903630"/>
                  <a:pt x="48425" y="914247"/>
                  <a:pt x="45156" y="925689"/>
                </a:cubicBezTo>
                <a:cubicBezTo>
                  <a:pt x="40894" y="940607"/>
                  <a:pt x="37630" y="955792"/>
                  <a:pt x="33867" y="970844"/>
                </a:cubicBezTo>
                <a:cubicBezTo>
                  <a:pt x="30104" y="1136414"/>
                  <a:pt x="29473" y="1302085"/>
                  <a:pt x="22578" y="1467555"/>
                </a:cubicBezTo>
                <a:cubicBezTo>
                  <a:pt x="21932" y="1483057"/>
                  <a:pt x="14064" y="1497446"/>
                  <a:pt x="11289" y="1512711"/>
                </a:cubicBezTo>
                <a:cubicBezTo>
                  <a:pt x="6529" y="1538890"/>
                  <a:pt x="0" y="1591733"/>
                  <a:pt x="0" y="1591733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5362222" y="3307644"/>
            <a:ext cx="304800" cy="1557867"/>
          </a:xfrm>
          <a:custGeom>
            <a:avLst/>
            <a:gdLst>
              <a:gd name="connsiteX0" fmla="*/ 304800 w 304800"/>
              <a:gd name="connsiteY0" fmla="*/ 0 h 1557867"/>
              <a:gd name="connsiteX1" fmla="*/ 270934 w 304800"/>
              <a:gd name="connsiteY1" fmla="*/ 56445 h 1557867"/>
              <a:gd name="connsiteX2" fmla="*/ 248356 w 304800"/>
              <a:gd name="connsiteY2" fmla="*/ 214489 h 1557867"/>
              <a:gd name="connsiteX3" fmla="*/ 225778 w 304800"/>
              <a:gd name="connsiteY3" fmla="*/ 282223 h 1557867"/>
              <a:gd name="connsiteX4" fmla="*/ 214489 w 304800"/>
              <a:gd name="connsiteY4" fmla="*/ 361245 h 1557867"/>
              <a:gd name="connsiteX5" fmla="*/ 191911 w 304800"/>
              <a:gd name="connsiteY5" fmla="*/ 406400 h 1557867"/>
              <a:gd name="connsiteX6" fmla="*/ 169334 w 304800"/>
              <a:gd name="connsiteY6" fmla="*/ 474134 h 1557867"/>
              <a:gd name="connsiteX7" fmla="*/ 146756 w 304800"/>
              <a:gd name="connsiteY7" fmla="*/ 541867 h 1557867"/>
              <a:gd name="connsiteX8" fmla="*/ 135467 w 304800"/>
              <a:gd name="connsiteY8" fmla="*/ 575734 h 1557867"/>
              <a:gd name="connsiteX9" fmla="*/ 112889 w 304800"/>
              <a:gd name="connsiteY9" fmla="*/ 609600 h 1557867"/>
              <a:gd name="connsiteX10" fmla="*/ 101600 w 304800"/>
              <a:gd name="connsiteY10" fmla="*/ 688623 h 1557867"/>
              <a:gd name="connsiteX11" fmla="*/ 56445 w 304800"/>
              <a:gd name="connsiteY11" fmla="*/ 756356 h 1557867"/>
              <a:gd name="connsiteX12" fmla="*/ 33867 w 304800"/>
              <a:gd name="connsiteY12" fmla="*/ 824089 h 1557867"/>
              <a:gd name="connsiteX13" fmla="*/ 11289 w 304800"/>
              <a:gd name="connsiteY13" fmla="*/ 948267 h 1557867"/>
              <a:gd name="connsiteX14" fmla="*/ 22578 w 304800"/>
              <a:gd name="connsiteY14" fmla="*/ 1083734 h 1557867"/>
              <a:gd name="connsiteX15" fmla="*/ 45156 w 304800"/>
              <a:gd name="connsiteY15" fmla="*/ 1117600 h 1557867"/>
              <a:gd name="connsiteX16" fmla="*/ 33867 w 304800"/>
              <a:gd name="connsiteY16" fmla="*/ 1354667 h 1557867"/>
              <a:gd name="connsiteX17" fmla="*/ 11289 w 304800"/>
              <a:gd name="connsiteY17" fmla="*/ 1422400 h 1557867"/>
              <a:gd name="connsiteX18" fmla="*/ 0 w 304800"/>
              <a:gd name="connsiteY18" fmla="*/ 1456267 h 1557867"/>
              <a:gd name="connsiteX19" fmla="*/ 0 w 304800"/>
              <a:gd name="connsiteY19" fmla="*/ 1557867 h 1557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04800" h="1557867">
                <a:moveTo>
                  <a:pt x="304800" y="0"/>
                </a:moveTo>
                <a:cubicBezTo>
                  <a:pt x="293511" y="18815"/>
                  <a:pt x="280746" y="36820"/>
                  <a:pt x="270934" y="56445"/>
                </a:cubicBezTo>
                <a:cubicBezTo>
                  <a:pt x="248015" y="102284"/>
                  <a:pt x="255436" y="174367"/>
                  <a:pt x="248356" y="214489"/>
                </a:cubicBezTo>
                <a:cubicBezTo>
                  <a:pt x="244220" y="237926"/>
                  <a:pt x="225778" y="282223"/>
                  <a:pt x="225778" y="282223"/>
                </a:cubicBezTo>
                <a:cubicBezTo>
                  <a:pt x="222015" y="308564"/>
                  <a:pt x="221490" y="335574"/>
                  <a:pt x="214489" y="361245"/>
                </a:cubicBezTo>
                <a:cubicBezTo>
                  <a:pt x="210061" y="377480"/>
                  <a:pt x="198161" y="390775"/>
                  <a:pt x="191911" y="406400"/>
                </a:cubicBezTo>
                <a:cubicBezTo>
                  <a:pt x="183072" y="428497"/>
                  <a:pt x="176860" y="451556"/>
                  <a:pt x="169334" y="474134"/>
                </a:cubicBezTo>
                <a:lnTo>
                  <a:pt x="146756" y="541867"/>
                </a:lnTo>
                <a:cubicBezTo>
                  <a:pt x="142993" y="553156"/>
                  <a:pt x="142068" y="565833"/>
                  <a:pt x="135467" y="575734"/>
                </a:cubicBezTo>
                <a:lnTo>
                  <a:pt x="112889" y="609600"/>
                </a:lnTo>
                <a:cubicBezTo>
                  <a:pt x="109126" y="635941"/>
                  <a:pt x="111152" y="663788"/>
                  <a:pt x="101600" y="688623"/>
                </a:cubicBezTo>
                <a:cubicBezTo>
                  <a:pt x="91859" y="713949"/>
                  <a:pt x="65026" y="730614"/>
                  <a:pt x="56445" y="756356"/>
                </a:cubicBezTo>
                <a:cubicBezTo>
                  <a:pt x="48919" y="778934"/>
                  <a:pt x="38534" y="800752"/>
                  <a:pt x="33867" y="824089"/>
                </a:cubicBezTo>
                <a:cubicBezTo>
                  <a:pt x="18089" y="902979"/>
                  <a:pt x="25732" y="861607"/>
                  <a:pt x="11289" y="948267"/>
                </a:cubicBezTo>
                <a:cubicBezTo>
                  <a:pt x="15052" y="993423"/>
                  <a:pt x="13691" y="1039302"/>
                  <a:pt x="22578" y="1083734"/>
                </a:cubicBezTo>
                <a:cubicBezTo>
                  <a:pt x="25239" y="1097038"/>
                  <a:pt x="44591" y="1104044"/>
                  <a:pt x="45156" y="1117600"/>
                </a:cubicBezTo>
                <a:cubicBezTo>
                  <a:pt x="48450" y="1196643"/>
                  <a:pt x="42604" y="1276039"/>
                  <a:pt x="33867" y="1354667"/>
                </a:cubicBezTo>
                <a:cubicBezTo>
                  <a:pt x="31239" y="1378320"/>
                  <a:pt x="18815" y="1399822"/>
                  <a:pt x="11289" y="1422400"/>
                </a:cubicBezTo>
                <a:cubicBezTo>
                  <a:pt x="7526" y="1433689"/>
                  <a:pt x="0" y="1444367"/>
                  <a:pt x="0" y="1456267"/>
                </a:cubicBezTo>
                <a:lnTo>
                  <a:pt x="0" y="155786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5317067" y="3488113"/>
            <a:ext cx="767644" cy="1298376"/>
          </a:xfrm>
          <a:custGeom>
            <a:avLst/>
            <a:gdLst>
              <a:gd name="connsiteX0" fmla="*/ 767644 w 767644"/>
              <a:gd name="connsiteY0" fmla="*/ 11443 h 1298376"/>
              <a:gd name="connsiteX1" fmla="*/ 688622 w 767644"/>
              <a:gd name="connsiteY1" fmla="*/ 154 h 1298376"/>
              <a:gd name="connsiteX2" fmla="*/ 304800 w 767644"/>
              <a:gd name="connsiteY2" fmla="*/ 45309 h 1298376"/>
              <a:gd name="connsiteX3" fmla="*/ 282222 w 767644"/>
              <a:gd name="connsiteY3" fmla="*/ 79176 h 1298376"/>
              <a:gd name="connsiteX4" fmla="*/ 237066 w 767644"/>
              <a:gd name="connsiteY4" fmla="*/ 113043 h 1298376"/>
              <a:gd name="connsiteX5" fmla="*/ 225777 w 767644"/>
              <a:gd name="connsiteY5" fmla="*/ 146909 h 1298376"/>
              <a:gd name="connsiteX6" fmla="*/ 180622 w 767644"/>
              <a:gd name="connsiteY6" fmla="*/ 214643 h 1298376"/>
              <a:gd name="connsiteX7" fmla="*/ 169333 w 767644"/>
              <a:gd name="connsiteY7" fmla="*/ 248509 h 1298376"/>
              <a:gd name="connsiteX8" fmla="*/ 135466 w 767644"/>
              <a:gd name="connsiteY8" fmla="*/ 271087 h 1298376"/>
              <a:gd name="connsiteX9" fmla="*/ 101600 w 767644"/>
              <a:gd name="connsiteY9" fmla="*/ 350109 h 1298376"/>
              <a:gd name="connsiteX10" fmla="*/ 79022 w 767644"/>
              <a:gd name="connsiteY10" fmla="*/ 417843 h 1298376"/>
              <a:gd name="connsiteX11" fmla="*/ 67733 w 767644"/>
              <a:gd name="connsiteY11" fmla="*/ 451709 h 1298376"/>
              <a:gd name="connsiteX12" fmla="*/ 56444 w 767644"/>
              <a:gd name="connsiteY12" fmla="*/ 575887 h 1298376"/>
              <a:gd name="connsiteX13" fmla="*/ 45155 w 767644"/>
              <a:gd name="connsiteY13" fmla="*/ 621043 h 1298376"/>
              <a:gd name="connsiteX14" fmla="*/ 22577 w 767644"/>
              <a:gd name="connsiteY14" fmla="*/ 880687 h 1298376"/>
              <a:gd name="connsiteX15" fmla="*/ 0 w 767644"/>
              <a:gd name="connsiteY15" fmla="*/ 948420 h 1298376"/>
              <a:gd name="connsiteX16" fmla="*/ 11289 w 767644"/>
              <a:gd name="connsiteY16" fmla="*/ 1038731 h 1298376"/>
              <a:gd name="connsiteX17" fmla="*/ 45155 w 767644"/>
              <a:gd name="connsiteY17" fmla="*/ 1072598 h 1298376"/>
              <a:gd name="connsiteX18" fmla="*/ 67733 w 767644"/>
              <a:gd name="connsiteY18" fmla="*/ 1106465 h 1298376"/>
              <a:gd name="connsiteX19" fmla="*/ 79022 w 767644"/>
              <a:gd name="connsiteY19" fmla="*/ 1185487 h 1298376"/>
              <a:gd name="connsiteX20" fmla="*/ 90311 w 767644"/>
              <a:gd name="connsiteY20" fmla="*/ 1219354 h 1298376"/>
              <a:gd name="connsiteX21" fmla="*/ 90311 w 767644"/>
              <a:gd name="connsiteY21" fmla="*/ 1298376 h 12983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67644" h="1298376">
                <a:moveTo>
                  <a:pt x="767644" y="11443"/>
                </a:moveTo>
                <a:cubicBezTo>
                  <a:pt x="741303" y="7680"/>
                  <a:pt x="715191" y="-1282"/>
                  <a:pt x="688622" y="154"/>
                </a:cubicBezTo>
                <a:cubicBezTo>
                  <a:pt x="417545" y="14806"/>
                  <a:pt x="448665" y="9342"/>
                  <a:pt x="304800" y="45309"/>
                </a:cubicBezTo>
                <a:cubicBezTo>
                  <a:pt x="297274" y="56598"/>
                  <a:pt x="291816" y="69582"/>
                  <a:pt x="282222" y="79176"/>
                </a:cubicBezTo>
                <a:cubicBezTo>
                  <a:pt x="268918" y="92480"/>
                  <a:pt x="249111" y="98589"/>
                  <a:pt x="237066" y="113043"/>
                </a:cubicBezTo>
                <a:cubicBezTo>
                  <a:pt x="229448" y="122184"/>
                  <a:pt x="231556" y="136507"/>
                  <a:pt x="225777" y="146909"/>
                </a:cubicBezTo>
                <a:cubicBezTo>
                  <a:pt x="212599" y="170629"/>
                  <a:pt x="189203" y="188900"/>
                  <a:pt x="180622" y="214643"/>
                </a:cubicBezTo>
                <a:cubicBezTo>
                  <a:pt x="176859" y="225932"/>
                  <a:pt x="176767" y="239217"/>
                  <a:pt x="169333" y="248509"/>
                </a:cubicBezTo>
                <a:cubicBezTo>
                  <a:pt x="160857" y="259104"/>
                  <a:pt x="146755" y="263561"/>
                  <a:pt x="135466" y="271087"/>
                </a:cubicBezTo>
                <a:cubicBezTo>
                  <a:pt x="99127" y="380105"/>
                  <a:pt x="157398" y="210611"/>
                  <a:pt x="101600" y="350109"/>
                </a:cubicBezTo>
                <a:cubicBezTo>
                  <a:pt x="92761" y="372206"/>
                  <a:pt x="86548" y="395265"/>
                  <a:pt x="79022" y="417843"/>
                </a:cubicBezTo>
                <a:lnTo>
                  <a:pt x="67733" y="451709"/>
                </a:lnTo>
                <a:cubicBezTo>
                  <a:pt x="63970" y="493102"/>
                  <a:pt x="61937" y="534688"/>
                  <a:pt x="56444" y="575887"/>
                </a:cubicBezTo>
                <a:cubicBezTo>
                  <a:pt x="54393" y="591266"/>
                  <a:pt x="46868" y="605623"/>
                  <a:pt x="45155" y="621043"/>
                </a:cubicBezTo>
                <a:cubicBezTo>
                  <a:pt x="35561" y="707386"/>
                  <a:pt x="34447" y="794627"/>
                  <a:pt x="22577" y="880687"/>
                </a:cubicBezTo>
                <a:cubicBezTo>
                  <a:pt x="19325" y="904263"/>
                  <a:pt x="0" y="948420"/>
                  <a:pt x="0" y="948420"/>
                </a:cubicBezTo>
                <a:cubicBezTo>
                  <a:pt x="3763" y="978524"/>
                  <a:pt x="921" y="1010220"/>
                  <a:pt x="11289" y="1038731"/>
                </a:cubicBezTo>
                <a:cubicBezTo>
                  <a:pt x="16745" y="1053735"/>
                  <a:pt x="34935" y="1060333"/>
                  <a:pt x="45155" y="1072598"/>
                </a:cubicBezTo>
                <a:cubicBezTo>
                  <a:pt x="53841" y="1083021"/>
                  <a:pt x="60207" y="1095176"/>
                  <a:pt x="67733" y="1106465"/>
                </a:cubicBezTo>
                <a:cubicBezTo>
                  <a:pt x="71496" y="1132806"/>
                  <a:pt x="73804" y="1159396"/>
                  <a:pt x="79022" y="1185487"/>
                </a:cubicBezTo>
                <a:cubicBezTo>
                  <a:pt x="81356" y="1197156"/>
                  <a:pt x="89127" y="1207513"/>
                  <a:pt x="90311" y="1219354"/>
                </a:cubicBezTo>
                <a:cubicBezTo>
                  <a:pt x="92932" y="1245564"/>
                  <a:pt x="90311" y="1272035"/>
                  <a:pt x="90311" y="129837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5305778" y="3296356"/>
            <a:ext cx="677333" cy="1433688"/>
          </a:xfrm>
          <a:custGeom>
            <a:avLst/>
            <a:gdLst>
              <a:gd name="connsiteX0" fmla="*/ 677333 w 677333"/>
              <a:gd name="connsiteY0" fmla="*/ 0 h 1433688"/>
              <a:gd name="connsiteX1" fmla="*/ 587022 w 677333"/>
              <a:gd name="connsiteY1" fmla="*/ 45155 h 1433688"/>
              <a:gd name="connsiteX2" fmla="*/ 564444 w 677333"/>
              <a:gd name="connsiteY2" fmla="*/ 79022 h 1433688"/>
              <a:gd name="connsiteX3" fmla="*/ 519289 w 677333"/>
              <a:gd name="connsiteY3" fmla="*/ 101600 h 1433688"/>
              <a:gd name="connsiteX4" fmla="*/ 474133 w 677333"/>
              <a:gd name="connsiteY4" fmla="*/ 135466 h 1433688"/>
              <a:gd name="connsiteX5" fmla="*/ 428978 w 677333"/>
              <a:gd name="connsiteY5" fmla="*/ 203200 h 1433688"/>
              <a:gd name="connsiteX6" fmla="*/ 383822 w 677333"/>
              <a:gd name="connsiteY6" fmla="*/ 259644 h 1433688"/>
              <a:gd name="connsiteX7" fmla="*/ 349955 w 677333"/>
              <a:gd name="connsiteY7" fmla="*/ 338666 h 1433688"/>
              <a:gd name="connsiteX8" fmla="*/ 338666 w 677333"/>
              <a:gd name="connsiteY8" fmla="*/ 372533 h 1433688"/>
              <a:gd name="connsiteX9" fmla="*/ 293511 w 677333"/>
              <a:gd name="connsiteY9" fmla="*/ 440266 h 1433688"/>
              <a:gd name="connsiteX10" fmla="*/ 282222 w 677333"/>
              <a:gd name="connsiteY10" fmla="*/ 485422 h 1433688"/>
              <a:gd name="connsiteX11" fmla="*/ 248355 w 677333"/>
              <a:gd name="connsiteY11" fmla="*/ 519288 h 1433688"/>
              <a:gd name="connsiteX12" fmla="*/ 237066 w 677333"/>
              <a:gd name="connsiteY12" fmla="*/ 587022 h 1433688"/>
              <a:gd name="connsiteX13" fmla="*/ 203200 w 677333"/>
              <a:gd name="connsiteY13" fmla="*/ 688622 h 1433688"/>
              <a:gd name="connsiteX14" fmla="*/ 180622 w 677333"/>
              <a:gd name="connsiteY14" fmla="*/ 756355 h 1433688"/>
              <a:gd name="connsiteX15" fmla="*/ 169333 w 677333"/>
              <a:gd name="connsiteY15" fmla="*/ 790222 h 1433688"/>
              <a:gd name="connsiteX16" fmla="*/ 146755 w 677333"/>
              <a:gd name="connsiteY16" fmla="*/ 824088 h 1433688"/>
              <a:gd name="connsiteX17" fmla="*/ 135466 w 677333"/>
              <a:gd name="connsiteY17" fmla="*/ 857955 h 1433688"/>
              <a:gd name="connsiteX18" fmla="*/ 112889 w 677333"/>
              <a:gd name="connsiteY18" fmla="*/ 914400 h 1433688"/>
              <a:gd name="connsiteX19" fmla="*/ 101600 w 677333"/>
              <a:gd name="connsiteY19" fmla="*/ 1174044 h 1433688"/>
              <a:gd name="connsiteX20" fmla="*/ 79022 w 677333"/>
              <a:gd name="connsiteY20" fmla="*/ 1241777 h 1433688"/>
              <a:gd name="connsiteX21" fmla="*/ 45155 w 677333"/>
              <a:gd name="connsiteY21" fmla="*/ 1377244 h 1433688"/>
              <a:gd name="connsiteX22" fmla="*/ 0 w 677333"/>
              <a:gd name="connsiteY22" fmla="*/ 1433688 h 1433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677333" h="1433688">
                <a:moveTo>
                  <a:pt x="677333" y="0"/>
                </a:moveTo>
                <a:cubicBezTo>
                  <a:pt x="650382" y="10780"/>
                  <a:pt x="609568" y="22609"/>
                  <a:pt x="587022" y="45155"/>
                </a:cubicBezTo>
                <a:cubicBezTo>
                  <a:pt x="577428" y="54749"/>
                  <a:pt x="574867" y="70336"/>
                  <a:pt x="564444" y="79022"/>
                </a:cubicBezTo>
                <a:cubicBezTo>
                  <a:pt x="551516" y="89795"/>
                  <a:pt x="533559" y="92681"/>
                  <a:pt x="519289" y="101600"/>
                </a:cubicBezTo>
                <a:cubicBezTo>
                  <a:pt x="503334" y="111572"/>
                  <a:pt x="489185" y="124177"/>
                  <a:pt x="474133" y="135466"/>
                </a:cubicBezTo>
                <a:cubicBezTo>
                  <a:pt x="448207" y="239169"/>
                  <a:pt x="485675" y="132328"/>
                  <a:pt x="428978" y="203200"/>
                </a:cubicBezTo>
                <a:cubicBezTo>
                  <a:pt x="366663" y="281095"/>
                  <a:pt x="480878" y="194940"/>
                  <a:pt x="383822" y="259644"/>
                </a:cubicBezTo>
                <a:cubicBezTo>
                  <a:pt x="360327" y="353624"/>
                  <a:pt x="388936" y="260706"/>
                  <a:pt x="349955" y="338666"/>
                </a:cubicBezTo>
                <a:cubicBezTo>
                  <a:pt x="344633" y="349309"/>
                  <a:pt x="344445" y="362131"/>
                  <a:pt x="338666" y="372533"/>
                </a:cubicBezTo>
                <a:cubicBezTo>
                  <a:pt x="325488" y="396253"/>
                  <a:pt x="293511" y="440266"/>
                  <a:pt x="293511" y="440266"/>
                </a:cubicBezTo>
                <a:cubicBezTo>
                  <a:pt x="289748" y="455318"/>
                  <a:pt x="289920" y="471951"/>
                  <a:pt x="282222" y="485422"/>
                </a:cubicBezTo>
                <a:cubicBezTo>
                  <a:pt x="274301" y="499283"/>
                  <a:pt x="254839" y="504699"/>
                  <a:pt x="248355" y="519288"/>
                </a:cubicBezTo>
                <a:cubicBezTo>
                  <a:pt x="239059" y="540205"/>
                  <a:pt x="242617" y="564816"/>
                  <a:pt x="237066" y="587022"/>
                </a:cubicBezTo>
                <a:cubicBezTo>
                  <a:pt x="237064" y="587029"/>
                  <a:pt x="208846" y="671685"/>
                  <a:pt x="203200" y="688622"/>
                </a:cubicBezTo>
                <a:lnTo>
                  <a:pt x="180622" y="756355"/>
                </a:lnTo>
                <a:cubicBezTo>
                  <a:pt x="176859" y="767644"/>
                  <a:pt x="175934" y="780321"/>
                  <a:pt x="169333" y="790222"/>
                </a:cubicBezTo>
                <a:lnTo>
                  <a:pt x="146755" y="824088"/>
                </a:lnTo>
                <a:cubicBezTo>
                  <a:pt x="142992" y="835377"/>
                  <a:pt x="139644" y="846813"/>
                  <a:pt x="135466" y="857955"/>
                </a:cubicBezTo>
                <a:cubicBezTo>
                  <a:pt x="128351" y="876929"/>
                  <a:pt x="115048" y="894251"/>
                  <a:pt x="112889" y="914400"/>
                </a:cubicBezTo>
                <a:cubicBezTo>
                  <a:pt x="103660" y="1000537"/>
                  <a:pt x="110514" y="1087874"/>
                  <a:pt x="101600" y="1174044"/>
                </a:cubicBezTo>
                <a:cubicBezTo>
                  <a:pt x="99151" y="1197717"/>
                  <a:pt x="79022" y="1241777"/>
                  <a:pt x="79022" y="1241777"/>
                </a:cubicBezTo>
                <a:cubicBezTo>
                  <a:pt x="62642" y="1389197"/>
                  <a:pt x="88065" y="1302150"/>
                  <a:pt x="45155" y="1377244"/>
                </a:cubicBezTo>
                <a:cubicBezTo>
                  <a:pt x="13547" y="1432560"/>
                  <a:pt x="40264" y="1413558"/>
                  <a:pt x="0" y="143368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5327174" y="3217333"/>
            <a:ext cx="204382" cy="1580445"/>
          </a:xfrm>
          <a:custGeom>
            <a:avLst/>
            <a:gdLst>
              <a:gd name="connsiteX0" fmla="*/ 204382 w 204382"/>
              <a:gd name="connsiteY0" fmla="*/ 0 h 1580445"/>
              <a:gd name="connsiteX1" fmla="*/ 193093 w 204382"/>
              <a:gd name="connsiteY1" fmla="*/ 158045 h 1580445"/>
              <a:gd name="connsiteX2" fmla="*/ 181804 w 204382"/>
              <a:gd name="connsiteY2" fmla="*/ 191911 h 1580445"/>
              <a:gd name="connsiteX3" fmla="*/ 147937 w 204382"/>
              <a:gd name="connsiteY3" fmla="*/ 474134 h 1580445"/>
              <a:gd name="connsiteX4" fmla="*/ 125359 w 204382"/>
              <a:gd name="connsiteY4" fmla="*/ 1027289 h 1580445"/>
              <a:gd name="connsiteX5" fmla="*/ 91493 w 204382"/>
              <a:gd name="connsiteY5" fmla="*/ 1185334 h 1580445"/>
              <a:gd name="connsiteX6" fmla="*/ 57626 w 204382"/>
              <a:gd name="connsiteY6" fmla="*/ 1309511 h 1580445"/>
              <a:gd name="connsiteX7" fmla="*/ 35048 w 204382"/>
              <a:gd name="connsiteY7" fmla="*/ 1354667 h 1580445"/>
              <a:gd name="connsiteX8" fmla="*/ 23759 w 204382"/>
              <a:gd name="connsiteY8" fmla="*/ 1422400 h 1580445"/>
              <a:gd name="connsiteX9" fmla="*/ 1182 w 204382"/>
              <a:gd name="connsiteY9" fmla="*/ 1524000 h 1580445"/>
              <a:gd name="connsiteX10" fmla="*/ 1182 w 204382"/>
              <a:gd name="connsiteY10" fmla="*/ 1580445 h 15804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4382" h="1580445">
                <a:moveTo>
                  <a:pt x="204382" y="0"/>
                </a:moveTo>
                <a:cubicBezTo>
                  <a:pt x="200619" y="52682"/>
                  <a:pt x="199264" y="105591"/>
                  <a:pt x="193093" y="158045"/>
                </a:cubicBezTo>
                <a:cubicBezTo>
                  <a:pt x="191703" y="169863"/>
                  <a:pt x="182932" y="180065"/>
                  <a:pt x="181804" y="191911"/>
                </a:cubicBezTo>
                <a:cubicBezTo>
                  <a:pt x="155272" y="470497"/>
                  <a:pt x="194694" y="310486"/>
                  <a:pt x="147937" y="474134"/>
                </a:cubicBezTo>
                <a:cubicBezTo>
                  <a:pt x="117090" y="751755"/>
                  <a:pt x="150450" y="425121"/>
                  <a:pt x="125359" y="1027289"/>
                </a:cubicBezTo>
                <a:cubicBezTo>
                  <a:pt x="118794" y="1184845"/>
                  <a:pt x="117642" y="1054593"/>
                  <a:pt x="91493" y="1185334"/>
                </a:cubicBezTo>
                <a:cubicBezTo>
                  <a:pt x="83235" y="1226625"/>
                  <a:pt x="76723" y="1271317"/>
                  <a:pt x="57626" y="1309511"/>
                </a:cubicBezTo>
                <a:lnTo>
                  <a:pt x="35048" y="1354667"/>
                </a:lnTo>
                <a:cubicBezTo>
                  <a:pt x="31285" y="1377245"/>
                  <a:pt x="28248" y="1399955"/>
                  <a:pt x="23759" y="1422400"/>
                </a:cubicBezTo>
                <a:cubicBezTo>
                  <a:pt x="16955" y="1456419"/>
                  <a:pt x="6088" y="1489656"/>
                  <a:pt x="1182" y="1524000"/>
                </a:cubicBezTo>
                <a:cubicBezTo>
                  <a:pt x="-1479" y="1542626"/>
                  <a:pt x="1182" y="1561630"/>
                  <a:pt x="1182" y="158044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923822" y="2996952"/>
            <a:ext cx="284309" cy="694515"/>
          </a:xfrm>
          <a:custGeom>
            <a:avLst/>
            <a:gdLst>
              <a:gd name="connsiteX0" fmla="*/ 0 w 284309"/>
              <a:gd name="connsiteY0" fmla="*/ 0 h 654756"/>
              <a:gd name="connsiteX1" fmla="*/ 56445 w 284309"/>
              <a:gd name="connsiteY1" fmla="*/ 45156 h 654756"/>
              <a:gd name="connsiteX2" fmla="*/ 90311 w 284309"/>
              <a:gd name="connsiteY2" fmla="*/ 56445 h 654756"/>
              <a:gd name="connsiteX3" fmla="*/ 101600 w 284309"/>
              <a:gd name="connsiteY3" fmla="*/ 101600 h 654756"/>
              <a:gd name="connsiteX4" fmla="*/ 135467 w 284309"/>
              <a:gd name="connsiteY4" fmla="*/ 124178 h 654756"/>
              <a:gd name="connsiteX5" fmla="*/ 169334 w 284309"/>
              <a:gd name="connsiteY5" fmla="*/ 158045 h 654756"/>
              <a:gd name="connsiteX6" fmla="*/ 180622 w 284309"/>
              <a:gd name="connsiteY6" fmla="*/ 191911 h 654756"/>
              <a:gd name="connsiteX7" fmla="*/ 214489 w 284309"/>
              <a:gd name="connsiteY7" fmla="*/ 237067 h 654756"/>
              <a:gd name="connsiteX8" fmla="*/ 237067 w 284309"/>
              <a:gd name="connsiteY8" fmla="*/ 270933 h 654756"/>
              <a:gd name="connsiteX9" fmla="*/ 248356 w 284309"/>
              <a:gd name="connsiteY9" fmla="*/ 304800 h 654756"/>
              <a:gd name="connsiteX10" fmla="*/ 270934 w 284309"/>
              <a:gd name="connsiteY10" fmla="*/ 417689 h 654756"/>
              <a:gd name="connsiteX11" fmla="*/ 282222 w 284309"/>
              <a:gd name="connsiteY11" fmla="*/ 654756 h 654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84309" h="654756">
                <a:moveTo>
                  <a:pt x="0" y="0"/>
                </a:moveTo>
                <a:cubicBezTo>
                  <a:pt x="18815" y="15052"/>
                  <a:pt x="36013" y="32386"/>
                  <a:pt x="56445" y="45156"/>
                </a:cubicBezTo>
                <a:cubicBezTo>
                  <a:pt x="66536" y="51463"/>
                  <a:pt x="82878" y="47153"/>
                  <a:pt x="90311" y="56445"/>
                </a:cubicBezTo>
                <a:cubicBezTo>
                  <a:pt x="100003" y="68560"/>
                  <a:pt x="92994" y="88691"/>
                  <a:pt x="101600" y="101600"/>
                </a:cubicBezTo>
                <a:cubicBezTo>
                  <a:pt x="109126" y="112889"/>
                  <a:pt x="125044" y="115492"/>
                  <a:pt x="135467" y="124178"/>
                </a:cubicBezTo>
                <a:cubicBezTo>
                  <a:pt x="147732" y="134399"/>
                  <a:pt x="158045" y="146756"/>
                  <a:pt x="169334" y="158045"/>
                </a:cubicBezTo>
                <a:cubicBezTo>
                  <a:pt x="173097" y="169334"/>
                  <a:pt x="174718" y="181580"/>
                  <a:pt x="180622" y="191911"/>
                </a:cubicBezTo>
                <a:cubicBezTo>
                  <a:pt x="189957" y="208247"/>
                  <a:pt x="203553" y="221757"/>
                  <a:pt x="214489" y="237067"/>
                </a:cubicBezTo>
                <a:cubicBezTo>
                  <a:pt x="222375" y="248107"/>
                  <a:pt x="229541" y="259644"/>
                  <a:pt x="237067" y="270933"/>
                </a:cubicBezTo>
                <a:cubicBezTo>
                  <a:pt x="240830" y="282222"/>
                  <a:pt x="246022" y="293131"/>
                  <a:pt x="248356" y="304800"/>
                </a:cubicBezTo>
                <a:cubicBezTo>
                  <a:pt x="274300" y="434518"/>
                  <a:pt x="245430" y="341176"/>
                  <a:pt x="270934" y="417689"/>
                </a:cubicBezTo>
                <a:cubicBezTo>
                  <a:pt x="291501" y="541099"/>
                  <a:pt x="282222" y="462533"/>
                  <a:pt x="282222" y="654756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3149600" y="2878667"/>
            <a:ext cx="79022" cy="939874"/>
          </a:xfrm>
          <a:custGeom>
            <a:avLst/>
            <a:gdLst>
              <a:gd name="connsiteX0" fmla="*/ 0 w 79022"/>
              <a:gd name="connsiteY0" fmla="*/ 0 h 939874"/>
              <a:gd name="connsiteX1" fmla="*/ 33867 w 79022"/>
              <a:gd name="connsiteY1" fmla="*/ 203200 h 939874"/>
              <a:gd name="connsiteX2" fmla="*/ 56444 w 79022"/>
              <a:gd name="connsiteY2" fmla="*/ 237066 h 939874"/>
              <a:gd name="connsiteX3" fmla="*/ 79022 w 79022"/>
              <a:gd name="connsiteY3" fmla="*/ 440266 h 939874"/>
              <a:gd name="connsiteX4" fmla="*/ 67733 w 79022"/>
              <a:gd name="connsiteY4" fmla="*/ 801511 h 939874"/>
              <a:gd name="connsiteX5" fmla="*/ 56444 w 79022"/>
              <a:gd name="connsiteY5" fmla="*/ 936977 h 939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022" h="939874">
                <a:moveTo>
                  <a:pt x="0" y="0"/>
                </a:moveTo>
                <a:cubicBezTo>
                  <a:pt x="3227" y="38726"/>
                  <a:pt x="2233" y="155748"/>
                  <a:pt x="33867" y="203200"/>
                </a:cubicBezTo>
                <a:lnTo>
                  <a:pt x="56444" y="237066"/>
                </a:lnTo>
                <a:cubicBezTo>
                  <a:pt x="60946" y="273079"/>
                  <a:pt x="79022" y="411650"/>
                  <a:pt x="79022" y="440266"/>
                </a:cubicBezTo>
                <a:cubicBezTo>
                  <a:pt x="79022" y="560740"/>
                  <a:pt x="73330" y="681167"/>
                  <a:pt x="67733" y="801511"/>
                </a:cubicBezTo>
                <a:cubicBezTo>
                  <a:pt x="56103" y="1051547"/>
                  <a:pt x="56444" y="873071"/>
                  <a:pt x="56444" y="93697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>
            <a:off x="3160731" y="2996952"/>
            <a:ext cx="403157" cy="717092"/>
          </a:xfrm>
          <a:custGeom>
            <a:avLst/>
            <a:gdLst>
              <a:gd name="connsiteX0" fmla="*/ 609758 w 609758"/>
              <a:gd name="connsiteY0" fmla="*/ 0 h 756355"/>
              <a:gd name="connsiteX1" fmla="*/ 564602 w 609758"/>
              <a:gd name="connsiteY1" fmla="*/ 56444 h 756355"/>
              <a:gd name="connsiteX2" fmla="*/ 530736 w 609758"/>
              <a:gd name="connsiteY2" fmla="*/ 79022 h 756355"/>
              <a:gd name="connsiteX3" fmla="*/ 463002 w 609758"/>
              <a:gd name="connsiteY3" fmla="*/ 135467 h 756355"/>
              <a:gd name="connsiteX4" fmla="*/ 429136 w 609758"/>
              <a:gd name="connsiteY4" fmla="*/ 180622 h 756355"/>
              <a:gd name="connsiteX5" fmla="*/ 417847 w 609758"/>
              <a:gd name="connsiteY5" fmla="*/ 214489 h 756355"/>
              <a:gd name="connsiteX6" fmla="*/ 395269 w 609758"/>
              <a:gd name="connsiteY6" fmla="*/ 259644 h 756355"/>
              <a:gd name="connsiteX7" fmla="*/ 372691 w 609758"/>
              <a:gd name="connsiteY7" fmla="*/ 293511 h 756355"/>
              <a:gd name="connsiteX8" fmla="*/ 361402 w 609758"/>
              <a:gd name="connsiteY8" fmla="*/ 327378 h 756355"/>
              <a:gd name="connsiteX9" fmla="*/ 316247 w 609758"/>
              <a:gd name="connsiteY9" fmla="*/ 395111 h 756355"/>
              <a:gd name="connsiteX10" fmla="*/ 248513 w 609758"/>
              <a:gd name="connsiteY10" fmla="*/ 474133 h 756355"/>
              <a:gd name="connsiteX11" fmla="*/ 203358 w 609758"/>
              <a:gd name="connsiteY11" fmla="*/ 496711 h 756355"/>
              <a:gd name="connsiteX12" fmla="*/ 146913 w 609758"/>
              <a:gd name="connsiteY12" fmla="*/ 541867 h 756355"/>
              <a:gd name="connsiteX13" fmla="*/ 113047 w 609758"/>
              <a:gd name="connsiteY13" fmla="*/ 575733 h 756355"/>
              <a:gd name="connsiteX14" fmla="*/ 79180 w 609758"/>
              <a:gd name="connsiteY14" fmla="*/ 598311 h 756355"/>
              <a:gd name="connsiteX15" fmla="*/ 56602 w 609758"/>
              <a:gd name="connsiteY15" fmla="*/ 632178 h 756355"/>
              <a:gd name="connsiteX16" fmla="*/ 45313 w 609758"/>
              <a:gd name="connsiteY16" fmla="*/ 666044 h 756355"/>
              <a:gd name="connsiteX17" fmla="*/ 11447 w 609758"/>
              <a:gd name="connsiteY17" fmla="*/ 699911 h 756355"/>
              <a:gd name="connsiteX18" fmla="*/ 158 w 609758"/>
              <a:gd name="connsiteY18" fmla="*/ 756355 h 7563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09758" h="756355">
                <a:moveTo>
                  <a:pt x="609758" y="0"/>
                </a:moveTo>
                <a:cubicBezTo>
                  <a:pt x="594706" y="18815"/>
                  <a:pt x="581640" y="39406"/>
                  <a:pt x="564602" y="56444"/>
                </a:cubicBezTo>
                <a:cubicBezTo>
                  <a:pt x="555008" y="66038"/>
                  <a:pt x="540330" y="69428"/>
                  <a:pt x="530736" y="79022"/>
                </a:cubicBezTo>
                <a:cubicBezTo>
                  <a:pt x="469227" y="140532"/>
                  <a:pt x="527685" y="113906"/>
                  <a:pt x="463002" y="135467"/>
                </a:cubicBezTo>
                <a:cubicBezTo>
                  <a:pt x="451713" y="150519"/>
                  <a:pt x="438471" y="164286"/>
                  <a:pt x="429136" y="180622"/>
                </a:cubicBezTo>
                <a:cubicBezTo>
                  <a:pt x="423232" y="190954"/>
                  <a:pt x="422535" y="203552"/>
                  <a:pt x="417847" y="214489"/>
                </a:cubicBezTo>
                <a:cubicBezTo>
                  <a:pt x="411218" y="229957"/>
                  <a:pt x="403618" y="245033"/>
                  <a:pt x="395269" y="259644"/>
                </a:cubicBezTo>
                <a:cubicBezTo>
                  <a:pt x="388537" y="271424"/>
                  <a:pt x="378759" y="281376"/>
                  <a:pt x="372691" y="293511"/>
                </a:cubicBezTo>
                <a:cubicBezTo>
                  <a:pt x="367369" y="304154"/>
                  <a:pt x="367181" y="316976"/>
                  <a:pt x="361402" y="327378"/>
                </a:cubicBezTo>
                <a:cubicBezTo>
                  <a:pt x="348224" y="351098"/>
                  <a:pt x="331299" y="372533"/>
                  <a:pt x="316247" y="395111"/>
                </a:cubicBezTo>
                <a:cubicBezTo>
                  <a:pt x="293493" y="429242"/>
                  <a:pt x="285014" y="446757"/>
                  <a:pt x="248513" y="474133"/>
                </a:cubicBezTo>
                <a:cubicBezTo>
                  <a:pt x="235050" y="484230"/>
                  <a:pt x="218410" y="489185"/>
                  <a:pt x="203358" y="496711"/>
                </a:cubicBezTo>
                <a:cubicBezTo>
                  <a:pt x="152864" y="572452"/>
                  <a:pt x="212346" y="498245"/>
                  <a:pt x="146913" y="541867"/>
                </a:cubicBezTo>
                <a:cubicBezTo>
                  <a:pt x="133630" y="550723"/>
                  <a:pt x="125311" y="565513"/>
                  <a:pt x="113047" y="575733"/>
                </a:cubicBezTo>
                <a:cubicBezTo>
                  <a:pt x="102624" y="584419"/>
                  <a:pt x="90469" y="590785"/>
                  <a:pt x="79180" y="598311"/>
                </a:cubicBezTo>
                <a:cubicBezTo>
                  <a:pt x="71654" y="609600"/>
                  <a:pt x="62670" y="620043"/>
                  <a:pt x="56602" y="632178"/>
                </a:cubicBezTo>
                <a:cubicBezTo>
                  <a:pt x="51280" y="642821"/>
                  <a:pt x="51914" y="656143"/>
                  <a:pt x="45313" y="666044"/>
                </a:cubicBezTo>
                <a:cubicBezTo>
                  <a:pt x="36457" y="679328"/>
                  <a:pt x="22736" y="688622"/>
                  <a:pt x="11447" y="699911"/>
                </a:cubicBezTo>
                <a:cubicBezTo>
                  <a:pt x="-2222" y="740917"/>
                  <a:pt x="158" y="721878"/>
                  <a:pt x="158" y="7563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5964" y="3194791"/>
            <a:ext cx="2054225" cy="266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534793" y="332656"/>
            <a:ext cx="6192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/>
              <a:t>Реши задачу</a:t>
            </a:r>
          </a:p>
        </p:txBody>
      </p:sp>
    </p:spTree>
    <p:extLst>
      <p:ext uri="{BB962C8B-B14F-4D97-AF65-F5344CB8AC3E}">
        <p14:creationId xmlns:p14="http://schemas.microsoft.com/office/powerpoint/2010/main" val="1147170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/>
              <a:t>Посчитай сколько рыбок плывет вправо и сколько рыбок </a:t>
            </a:r>
            <a:r>
              <a:rPr lang="ru-RU" sz="2000"/>
              <a:t>плывет влево </a:t>
            </a:r>
            <a:r>
              <a:rPr lang="ru-RU" sz="2000" dirty="0"/>
              <a:t>?</a:t>
            </a:r>
          </a:p>
        </p:txBody>
      </p:sp>
      <p:pic>
        <p:nvPicPr>
          <p:cNvPr id="3078" name="Picture 6" descr="C:\Users\Администратор\AppData\Local\Microsoft\Windows\Temporary Internet Files\Content.IE5\UYE17ZIW\MC9003351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108720"/>
            <a:ext cx="6953990" cy="560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2132857"/>
            <a:ext cx="1296144" cy="1407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076493" y="2420888"/>
            <a:ext cx="1296144" cy="1703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332855" y="4284663"/>
            <a:ext cx="1294929" cy="170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5719" y="3794868"/>
            <a:ext cx="1292225" cy="140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Управляющая кнопка: настраиваемая 2">
            <a:hlinkClick r:id="" action="ppaction://noaction" highlightClick="1"/>
          </p:cNvPr>
          <p:cNvSpPr/>
          <p:nvPr/>
        </p:nvSpPr>
        <p:spPr>
          <a:xfrm>
            <a:off x="8172400" y="3118077"/>
            <a:ext cx="678858" cy="792088"/>
          </a:xfrm>
          <a:prstGeom prst="actionButtonBlan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6</a:t>
            </a: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24" y="3028777"/>
            <a:ext cx="70167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72135" y="2980626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58971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Расставь правильно знаки</a:t>
            </a:r>
          </a:p>
        </p:txBody>
      </p:sp>
      <p:pic>
        <p:nvPicPr>
          <p:cNvPr id="4099" name="Picture 3" descr="C:\Users\Администратор\AppData\Local\Microsoft\Windows\Temporary Internet Files\Content.IE5\Y89SMOUE\MC90039149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1517892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3884966"/>
            <a:ext cx="1517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355" y="2878491"/>
            <a:ext cx="1517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42" y="2832963"/>
            <a:ext cx="1517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74453"/>
            <a:ext cx="1517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 descr="C:\Users\Администратор\AppData\Local\Microsoft\Windows\Temporary Internet Files\Content.IE5\SQVZZVGP\MC90021537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9840" y="1772816"/>
            <a:ext cx="739366" cy="1262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8441" y="3153550"/>
            <a:ext cx="738187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566" y="3126140"/>
            <a:ext cx="738187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018" y="3126140"/>
            <a:ext cx="738187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235" y="1774453"/>
            <a:ext cx="738187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254" y="1772816"/>
            <a:ext cx="738187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832963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442" y="5229200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3" name="Picture 1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3180" y="5215313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5" name="Picture 1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358" y="5171714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88543" y="536574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87124" y="534276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84947" y="5342760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8</a:t>
            </a:r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09" y="3250388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8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08" y="5101100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9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91758">
            <a:off x="8295312" y="3564712"/>
            <a:ext cx="2921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Равно 9"/>
          <p:cNvSpPr/>
          <p:nvPr/>
        </p:nvSpPr>
        <p:spPr>
          <a:xfrm>
            <a:off x="8116486" y="5407484"/>
            <a:ext cx="649751" cy="55245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9775" y="5193480"/>
            <a:ext cx="11826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1" name="Picture 2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8496" y="5193479"/>
            <a:ext cx="1182687" cy="145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22" name="Picture 2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555" y="1412776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09" y="3250386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2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5008" y="5101098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591758">
            <a:off x="8295312" y="3564710"/>
            <a:ext cx="292100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Равно 38"/>
          <p:cNvSpPr/>
          <p:nvPr/>
        </p:nvSpPr>
        <p:spPr>
          <a:xfrm>
            <a:off x="8116486" y="5407482"/>
            <a:ext cx="649751" cy="552455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0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2.80296E-6 L -0.03819 -0.4049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-20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2.80296E-6 L 0.11632 -0.4049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16" y="-202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05273E-6 L -0.4309 0.208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45" y="104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Расставь знаки</a:t>
            </a:r>
          </a:p>
        </p:txBody>
      </p:sp>
      <p:pic>
        <p:nvPicPr>
          <p:cNvPr id="5122" name="Picture 2" descr="C:\Users\Администратор\AppData\Local\Microsoft\Windows\Temporary Internet Files\Content.IE5\5E467FFC\MC90033575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72235"/>
            <a:ext cx="1597053" cy="1084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919" y="4326235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79257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861" y="3379257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220" y="3247495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015" y="1981375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8582" y="1982030"/>
            <a:ext cx="1597025" cy="108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 descr="C:\Users\Администратор\AppData\Local\Microsoft\Windows\Temporary Internet Files\Content.IE5\ON5JWG8D\MC9000884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31048"/>
            <a:ext cx="1183283" cy="823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92" y="4567833"/>
            <a:ext cx="1182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379" y="3342744"/>
            <a:ext cx="1182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92" y="3342745"/>
            <a:ext cx="1182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379" y="2113138"/>
            <a:ext cx="1182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379" y="4590410"/>
            <a:ext cx="1182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4367018" y="2935462"/>
            <a:ext cx="936104" cy="1141609"/>
          </a:xfrm>
          <a:prstGeom prst="actionButtonBlank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814" y="5661248"/>
            <a:ext cx="1032396" cy="1272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1684338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8" name="Picture 1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4" y="5301208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5" y="3379257"/>
            <a:ext cx="963613" cy="1165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44" y="5608813"/>
            <a:ext cx="1036084" cy="1276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8471" y="5524128"/>
            <a:ext cx="1064723" cy="1311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2393" y="5524128"/>
            <a:ext cx="1051117" cy="1295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6168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3.77428E-6 L -0.2849 -0.369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253" y="-184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2.99722E-6 L 0.42605 -0.389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194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21924E-6 L -0.39132 -0.3471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5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566" y="-173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Сосчитай сколько пчелок на нашем рисунке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204864"/>
            <a:ext cx="3513038" cy="33040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Администратор\AppData\Local\Microsoft\Windows\Temporary Internet Files\Content.IE5\YR9HC0C7\MC900437445[1]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638" y="2204863"/>
            <a:ext cx="3513924" cy="3307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512798"/>
            <a:ext cx="1054100" cy="1298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271" y="5531848"/>
            <a:ext cx="1036637" cy="127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5488845"/>
            <a:ext cx="1066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9791" y="5578149"/>
            <a:ext cx="1030287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5512798"/>
            <a:ext cx="1080120" cy="1330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6841640" y="5229200"/>
            <a:ext cx="1068493" cy="131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70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1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Посчитай!</a:t>
            </a:r>
            <a:endParaRPr lang="ru-RU" dirty="0"/>
          </a:p>
        </p:txBody>
      </p:sp>
      <p:pic>
        <p:nvPicPr>
          <p:cNvPr id="8194" name="Picture 2" descr="C:\Users\Администратор\AppData\Local\Microsoft\Windows\Temporary Internet Files\Content.IE5\Q7I2JPKU\MC900436167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17560">
            <a:off x="3725737" y="1936095"/>
            <a:ext cx="1250899" cy="1418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Администратор\AppData\Local\Microsoft\Windows\Temporary Internet Files\Content.IE5\TAPOJCDZ\MC900436168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35540">
            <a:off x="951541" y="3011319"/>
            <a:ext cx="2191836" cy="1765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Администратор\AppData\Local\Microsoft\Windows\Temporary Internet Files\Content.IE5\3VTQ4F2F\MC900436169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613">
            <a:off x="2415162" y="2703051"/>
            <a:ext cx="2520788" cy="17733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Администратор\AppData\Local\Microsoft\Windows\Temporary Internet Files\Content.IE5\3VTQ4F2F\MC900436169[1]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271996">
            <a:off x="1692615" y="1482611"/>
            <a:ext cx="2454227" cy="172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лилиния 3"/>
          <p:cNvSpPr/>
          <p:nvPr/>
        </p:nvSpPr>
        <p:spPr>
          <a:xfrm>
            <a:off x="2555776" y="4437112"/>
            <a:ext cx="345468" cy="1692755"/>
          </a:xfrm>
          <a:custGeom>
            <a:avLst/>
            <a:gdLst>
              <a:gd name="connsiteX0" fmla="*/ 0 w 1128888"/>
              <a:gd name="connsiteY0" fmla="*/ 0 h 1309511"/>
              <a:gd name="connsiteX1" fmla="*/ 56444 w 1128888"/>
              <a:gd name="connsiteY1" fmla="*/ 11288 h 1309511"/>
              <a:gd name="connsiteX2" fmla="*/ 169333 w 1128888"/>
              <a:gd name="connsiteY2" fmla="*/ 90311 h 1309511"/>
              <a:gd name="connsiteX3" fmla="*/ 180622 w 1128888"/>
              <a:gd name="connsiteY3" fmla="*/ 124177 h 1309511"/>
              <a:gd name="connsiteX4" fmla="*/ 214488 w 1128888"/>
              <a:gd name="connsiteY4" fmla="*/ 191911 h 1309511"/>
              <a:gd name="connsiteX5" fmla="*/ 225777 w 1128888"/>
              <a:gd name="connsiteY5" fmla="*/ 237066 h 1309511"/>
              <a:gd name="connsiteX6" fmla="*/ 259644 w 1128888"/>
              <a:gd name="connsiteY6" fmla="*/ 248355 h 1309511"/>
              <a:gd name="connsiteX7" fmla="*/ 327377 w 1128888"/>
              <a:gd name="connsiteY7" fmla="*/ 316088 h 1309511"/>
              <a:gd name="connsiteX8" fmla="*/ 372533 w 1128888"/>
              <a:gd name="connsiteY8" fmla="*/ 383822 h 1309511"/>
              <a:gd name="connsiteX9" fmla="*/ 451555 w 1128888"/>
              <a:gd name="connsiteY9" fmla="*/ 462844 h 1309511"/>
              <a:gd name="connsiteX10" fmla="*/ 496711 w 1128888"/>
              <a:gd name="connsiteY10" fmla="*/ 508000 h 1309511"/>
              <a:gd name="connsiteX11" fmla="*/ 541866 w 1128888"/>
              <a:gd name="connsiteY11" fmla="*/ 541866 h 1309511"/>
              <a:gd name="connsiteX12" fmla="*/ 575733 w 1128888"/>
              <a:gd name="connsiteY12" fmla="*/ 587022 h 1309511"/>
              <a:gd name="connsiteX13" fmla="*/ 609600 w 1128888"/>
              <a:gd name="connsiteY13" fmla="*/ 609600 h 1309511"/>
              <a:gd name="connsiteX14" fmla="*/ 643466 w 1128888"/>
              <a:gd name="connsiteY14" fmla="*/ 643466 h 1309511"/>
              <a:gd name="connsiteX15" fmla="*/ 711200 w 1128888"/>
              <a:gd name="connsiteY15" fmla="*/ 688622 h 1309511"/>
              <a:gd name="connsiteX16" fmla="*/ 812800 w 1128888"/>
              <a:gd name="connsiteY16" fmla="*/ 812800 h 1309511"/>
              <a:gd name="connsiteX17" fmla="*/ 824088 w 1128888"/>
              <a:gd name="connsiteY17" fmla="*/ 846666 h 1309511"/>
              <a:gd name="connsiteX18" fmla="*/ 880533 w 1128888"/>
              <a:gd name="connsiteY18" fmla="*/ 925688 h 1309511"/>
              <a:gd name="connsiteX19" fmla="*/ 936977 w 1128888"/>
              <a:gd name="connsiteY19" fmla="*/ 982133 h 1309511"/>
              <a:gd name="connsiteX20" fmla="*/ 970844 w 1128888"/>
              <a:gd name="connsiteY20" fmla="*/ 1038577 h 1309511"/>
              <a:gd name="connsiteX21" fmla="*/ 993422 w 1128888"/>
              <a:gd name="connsiteY21" fmla="*/ 1083733 h 1309511"/>
              <a:gd name="connsiteX22" fmla="*/ 1027288 w 1128888"/>
              <a:gd name="connsiteY22" fmla="*/ 1117600 h 1309511"/>
              <a:gd name="connsiteX23" fmla="*/ 1072444 w 1128888"/>
              <a:gd name="connsiteY23" fmla="*/ 1207911 h 1309511"/>
              <a:gd name="connsiteX24" fmla="*/ 1106311 w 1128888"/>
              <a:gd name="connsiteY24" fmla="*/ 1286933 h 1309511"/>
              <a:gd name="connsiteX25" fmla="*/ 1128888 w 1128888"/>
              <a:gd name="connsiteY25" fmla="*/ 1309511 h 1309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128888" h="1309511">
                <a:moveTo>
                  <a:pt x="0" y="0"/>
                </a:moveTo>
                <a:cubicBezTo>
                  <a:pt x="18815" y="3763"/>
                  <a:pt x="38977" y="3348"/>
                  <a:pt x="56444" y="11288"/>
                </a:cubicBezTo>
                <a:cubicBezTo>
                  <a:pt x="79961" y="21977"/>
                  <a:pt x="143982" y="71298"/>
                  <a:pt x="169333" y="90311"/>
                </a:cubicBezTo>
                <a:cubicBezTo>
                  <a:pt x="173096" y="101600"/>
                  <a:pt x="175300" y="113534"/>
                  <a:pt x="180622" y="124177"/>
                </a:cubicBezTo>
                <a:cubicBezTo>
                  <a:pt x="213607" y="190146"/>
                  <a:pt x="195571" y="125701"/>
                  <a:pt x="214488" y="191911"/>
                </a:cubicBezTo>
                <a:cubicBezTo>
                  <a:pt x="218750" y="206829"/>
                  <a:pt x="216085" y="224951"/>
                  <a:pt x="225777" y="237066"/>
                </a:cubicBezTo>
                <a:cubicBezTo>
                  <a:pt x="233211" y="246358"/>
                  <a:pt x="248355" y="244592"/>
                  <a:pt x="259644" y="248355"/>
                </a:cubicBezTo>
                <a:cubicBezTo>
                  <a:pt x="282222" y="270933"/>
                  <a:pt x="309666" y="289521"/>
                  <a:pt x="327377" y="316088"/>
                </a:cubicBezTo>
                <a:cubicBezTo>
                  <a:pt x="342429" y="338666"/>
                  <a:pt x="353345" y="364634"/>
                  <a:pt x="372533" y="383822"/>
                </a:cubicBezTo>
                <a:lnTo>
                  <a:pt x="451555" y="462844"/>
                </a:lnTo>
                <a:cubicBezTo>
                  <a:pt x="466607" y="477896"/>
                  <a:pt x="479682" y="495228"/>
                  <a:pt x="496711" y="508000"/>
                </a:cubicBezTo>
                <a:cubicBezTo>
                  <a:pt x="511763" y="519289"/>
                  <a:pt x="528562" y="528562"/>
                  <a:pt x="541866" y="541866"/>
                </a:cubicBezTo>
                <a:cubicBezTo>
                  <a:pt x="555170" y="555170"/>
                  <a:pt x="562429" y="573718"/>
                  <a:pt x="575733" y="587022"/>
                </a:cubicBezTo>
                <a:cubicBezTo>
                  <a:pt x="585327" y="596616"/>
                  <a:pt x="599177" y="600914"/>
                  <a:pt x="609600" y="609600"/>
                </a:cubicBezTo>
                <a:cubicBezTo>
                  <a:pt x="621864" y="619820"/>
                  <a:pt x="630864" y="633665"/>
                  <a:pt x="643466" y="643466"/>
                </a:cubicBezTo>
                <a:cubicBezTo>
                  <a:pt x="664885" y="660125"/>
                  <a:pt x="711200" y="688622"/>
                  <a:pt x="711200" y="688622"/>
                </a:cubicBezTo>
                <a:cubicBezTo>
                  <a:pt x="788512" y="791705"/>
                  <a:pt x="752325" y="752325"/>
                  <a:pt x="812800" y="812800"/>
                </a:cubicBezTo>
                <a:cubicBezTo>
                  <a:pt x="816563" y="824089"/>
                  <a:pt x="818767" y="836023"/>
                  <a:pt x="824088" y="846666"/>
                </a:cubicBezTo>
                <a:cubicBezTo>
                  <a:pt x="832957" y="864405"/>
                  <a:pt x="872008" y="913754"/>
                  <a:pt x="880533" y="925688"/>
                </a:cubicBezTo>
                <a:cubicBezTo>
                  <a:pt x="914743" y="973581"/>
                  <a:pt x="887716" y="949291"/>
                  <a:pt x="936977" y="982133"/>
                </a:cubicBezTo>
                <a:cubicBezTo>
                  <a:pt x="948266" y="1000948"/>
                  <a:pt x="960188" y="1019397"/>
                  <a:pt x="970844" y="1038577"/>
                </a:cubicBezTo>
                <a:cubicBezTo>
                  <a:pt x="979017" y="1053288"/>
                  <a:pt x="983641" y="1070039"/>
                  <a:pt x="993422" y="1083733"/>
                </a:cubicBezTo>
                <a:cubicBezTo>
                  <a:pt x="1002701" y="1096724"/>
                  <a:pt x="1015999" y="1106311"/>
                  <a:pt x="1027288" y="1117600"/>
                </a:cubicBezTo>
                <a:cubicBezTo>
                  <a:pt x="1052745" y="1193968"/>
                  <a:pt x="1019125" y="1101274"/>
                  <a:pt x="1072444" y="1207911"/>
                </a:cubicBezTo>
                <a:cubicBezTo>
                  <a:pt x="1102550" y="1268122"/>
                  <a:pt x="1059326" y="1216455"/>
                  <a:pt x="1106311" y="1286933"/>
                </a:cubicBezTo>
                <a:cubicBezTo>
                  <a:pt x="1112215" y="1295789"/>
                  <a:pt x="1121362" y="1301985"/>
                  <a:pt x="1128888" y="130951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 flipH="1">
            <a:off x="2857598" y="4219856"/>
            <a:ext cx="346250" cy="1932588"/>
          </a:xfrm>
          <a:custGeom>
            <a:avLst/>
            <a:gdLst>
              <a:gd name="connsiteX0" fmla="*/ 0 w 825598"/>
              <a:gd name="connsiteY0" fmla="*/ 0 h 1535288"/>
              <a:gd name="connsiteX1" fmla="*/ 56444 w 825598"/>
              <a:gd name="connsiteY1" fmla="*/ 45155 h 1535288"/>
              <a:gd name="connsiteX2" fmla="*/ 135467 w 825598"/>
              <a:gd name="connsiteY2" fmla="*/ 124177 h 1535288"/>
              <a:gd name="connsiteX3" fmla="*/ 158044 w 825598"/>
              <a:gd name="connsiteY3" fmla="*/ 169333 h 1535288"/>
              <a:gd name="connsiteX4" fmla="*/ 225778 w 825598"/>
              <a:gd name="connsiteY4" fmla="*/ 237066 h 1535288"/>
              <a:gd name="connsiteX5" fmla="*/ 327378 w 825598"/>
              <a:gd name="connsiteY5" fmla="*/ 372533 h 1535288"/>
              <a:gd name="connsiteX6" fmla="*/ 361244 w 825598"/>
              <a:gd name="connsiteY6" fmla="*/ 417688 h 1535288"/>
              <a:gd name="connsiteX7" fmla="*/ 428978 w 825598"/>
              <a:gd name="connsiteY7" fmla="*/ 485422 h 1535288"/>
              <a:gd name="connsiteX8" fmla="*/ 462844 w 825598"/>
              <a:gd name="connsiteY8" fmla="*/ 530577 h 1535288"/>
              <a:gd name="connsiteX9" fmla="*/ 508000 w 825598"/>
              <a:gd name="connsiteY9" fmla="*/ 609600 h 1535288"/>
              <a:gd name="connsiteX10" fmla="*/ 541867 w 825598"/>
              <a:gd name="connsiteY10" fmla="*/ 643466 h 1535288"/>
              <a:gd name="connsiteX11" fmla="*/ 564444 w 825598"/>
              <a:gd name="connsiteY11" fmla="*/ 688622 h 1535288"/>
              <a:gd name="connsiteX12" fmla="*/ 575733 w 825598"/>
              <a:gd name="connsiteY12" fmla="*/ 722488 h 1535288"/>
              <a:gd name="connsiteX13" fmla="*/ 643467 w 825598"/>
              <a:gd name="connsiteY13" fmla="*/ 812800 h 1535288"/>
              <a:gd name="connsiteX14" fmla="*/ 666044 w 825598"/>
              <a:gd name="connsiteY14" fmla="*/ 846666 h 1535288"/>
              <a:gd name="connsiteX15" fmla="*/ 677333 w 825598"/>
              <a:gd name="connsiteY15" fmla="*/ 880533 h 1535288"/>
              <a:gd name="connsiteX16" fmla="*/ 688622 w 825598"/>
              <a:gd name="connsiteY16" fmla="*/ 925688 h 1535288"/>
              <a:gd name="connsiteX17" fmla="*/ 722489 w 825598"/>
              <a:gd name="connsiteY17" fmla="*/ 948266 h 1535288"/>
              <a:gd name="connsiteX18" fmla="*/ 745067 w 825598"/>
              <a:gd name="connsiteY18" fmla="*/ 1016000 h 1535288"/>
              <a:gd name="connsiteX19" fmla="*/ 756356 w 825598"/>
              <a:gd name="connsiteY19" fmla="*/ 1049866 h 1535288"/>
              <a:gd name="connsiteX20" fmla="*/ 778933 w 825598"/>
              <a:gd name="connsiteY20" fmla="*/ 1083733 h 1535288"/>
              <a:gd name="connsiteX21" fmla="*/ 790222 w 825598"/>
              <a:gd name="connsiteY21" fmla="*/ 1151466 h 1535288"/>
              <a:gd name="connsiteX22" fmla="*/ 824089 w 825598"/>
              <a:gd name="connsiteY22" fmla="*/ 1219200 h 1535288"/>
              <a:gd name="connsiteX23" fmla="*/ 824089 w 825598"/>
              <a:gd name="connsiteY23" fmla="*/ 1535288 h 153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825598" h="1535288">
                <a:moveTo>
                  <a:pt x="0" y="0"/>
                </a:moveTo>
                <a:cubicBezTo>
                  <a:pt x="18815" y="15052"/>
                  <a:pt x="38683" y="28874"/>
                  <a:pt x="56444" y="45155"/>
                </a:cubicBezTo>
                <a:cubicBezTo>
                  <a:pt x="83904" y="70327"/>
                  <a:pt x="135467" y="124177"/>
                  <a:pt x="135467" y="124177"/>
                </a:cubicBezTo>
                <a:cubicBezTo>
                  <a:pt x="142993" y="139229"/>
                  <a:pt x="147531" y="156192"/>
                  <a:pt x="158044" y="169333"/>
                </a:cubicBezTo>
                <a:cubicBezTo>
                  <a:pt x="177990" y="194266"/>
                  <a:pt x="225778" y="237066"/>
                  <a:pt x="225778" y="237066"/>
                </a:cubicBezTo>
                <a:cubicBezTo>
                  <a:pt x="252007" y="341980"/>
                  <a:pt x="213435" y="220608"/>
                  <a:pt x="327378" y="372533"/>
                </a:cubicBezTo>
                <a:cubicBezTo>
                  <a:pt x="338667" y="387585"/>
                  <a:pt x="348658" y="403703"/>
                  <a:pt x="361244" y="417688"/>
                </a:cubicBezTo>
                <a:cubicBezTo>
                  <a:pt x="382604" y="441421"/>
                  <a:pt x="409820" y="459878"/>
                  <a:pt x="428978" y="485422"/>
                </a:cubicBezTo>
                <a:cubicBezTo>
                  <a:pt x="440267" y="500474"/>
                  <a:pt x="452872" y="514622"/>
                  <a:pt x="462844" y="530577"/>
                </a:cubicBezTo>
                <a:cubicBezTo>
                  <a:pt x="490446" y="574740"/>
                  <a:pt x="476929" y="572315"/>
                  <a:pt x="508000" y="609600"/>
                </a:cubicBezTo>
                <a:cubicBezTo>
                  <a:pt x="518221" y="621864"/>
                  <a:pt x="530578" y="632177"/>
                  <a:pt x="541867" y="643466"/>
                </a:cubicBezTo>
                <a:cubicBezTo>
                  <a:pt x="549393" y="658518"/>
                  <a:pt x="557815" y="673154"/>
                  <a:pt x="564444" y="688622"/>
                </a:cubicBezTo>
                <a:cubicBezTo>
                  <a:pt x="569131" y="699559"/>
                  <a:pt x="569345" y="712449"/>
                  <a:pt x="575733" y="722488"/>
                </a:cubicBezTo>
                <a:cubicBezTo>
                  <a:pt x="595936" y="754235"/>
                  <a:pt x="621334" y="782367"/>
                  <a:pt x="643467" y="812800"/>
                </a:cubicBezTo>
                <a:cubicBezTo>
                  <a:pt x="651447" y="823772"/>
                  <a:pt x="659977" y="834531"/>
                  <a:pt x="666044" y="846666"/>
                </a:cubicBezTo>
                <a:cubicBezTo>
                  <a:pt x="671366" y="857309"/>
                  <a:pt x="674064" y="869091"/>
                  <a:pt x="677333" y="880533"/>
                </a:cubicBezTo>
                <a:cubicBezTo>
                  <a:pt x="681595" y="895451"/>
                  <a:pt x="680016" y="912779"/>
                  <a:pt x="688622" y="925688"/>
                </a:cubicBezTo>
                <a:cubicBezTo>
                  <a:pt x="696148" y="936977"/>
                  <a:pt x="711200" y="940740"/>
                  <a:pt x="722489" y="948266"/>
                </a:cubicBezTo>
                <a:lnTo>
                  <a:pt x="745067" y="1016000"/>
                </a:lnTo>
                <a:cubicBezTo>
                  <a:pt x="748830" y="1027289"/>
                  <a:pt x="749756" y="1039965"/>
                  <a:pt x="756356" y="1049866"/>
                </a:cubicBezTo>
                <a:lnTo>
                  <a:pt x="778933" y="1083733"/>
                </a:lnTo>
                <a:cubicBezTo>
                  <a:pt x="782696" y="1106311"/>
                  <a:pt x="782984" y="1129752"/>
                  <a:pt x="790222" y="1151466"/>
                </a:cubicBezTo>
                <a:cubicBezTo>
                  <a:pt x="803201" y="1190401"/>
                  <a:pt x="822718" y="1176700"/>
                  <a:pt x="824089" y="1219200"/>
                </a:cubicBezTo>
                <a:cubicBezTo>
                  <a:pt x="827486" y="1324508"/>
                  <a:pt x="824089" y="1429925"/>
                  <a:pt x="824089" y="1535288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 rot="943346">
            <a:off x="2927290" y="4217086"/>
            <a:ext cx="376549" cy="1971325"/>
          </a:xfrm>
          <a:custGeom>
            <a:avLst/>
            <a:gdLst>
              <a:gd name="connsiteX0" fmla="*/ 294335 w 339490"/>
              <a:gd name="connsiteY0" fmla="*/ 0 h 1524000"/>
              <a:gd name="connsiteX1" fmla="*/ 305624 w 339490"/>
              <a:gd name="connsiteY1" fmla="*/ 158044 h 1524000"/>
              <a:gd name="connsiteX2" fmla="*/ 316913 w 339490"/>
              <a:gd name="connsiteY2" fmla="*/ 203200 h 1524000"/>
              <a:gd name="connsiteX3" fmla="*/ 339490 w 339490"/>
              <a:gd name="connsiteY3" fmla="*/ 338667 h 1524000"/>
              <a:gd name="connsiteX4" fmla="*/ 316913 w 339490"/>
              <a:gd name="connsiteY4" fmla="*/ 767644 h 1524000"/>
              <a:gd name="connsiteX5" fmla="*/ 294335 w 339490"/>
              <a:gd name="connsiteY5" fmla="*/ 880533 h 1524000"/>
              <a:gd name="connsiteX6" fmla="*/ 283046 w 339490"/>
              <a:gd name="connsiteY6" fmla="*/ 925689 h 1524000"/>
              <a:gd name="connsiteX7" fmla="*/ 260468 w 339490"/>
              <a:gd name="connsiteY7" fmla="*/ 970844 h 1524000"/>
              <a:gd name="connsiteX8" fmla="*/ 215313 w 339490"/>
              <a:gd name="connsiteY8" fmla="*/ 1061156 h 1524000"/>
              <a:gd name="connsiteX9" fmla="*/ 204024 w 339490"/>
              <a:gd name="connsiteY9" fmla="*/ 1095022 h 1524000"/>
              <a:gd name="connsiteX10" fmla="*/ 181446 w 339490"/>
              <a:gd name="connsiteY10" fmla="*/ 1128889 h 1524000"/>
              <a:gd name="connsiteX11" fmla="*/ 125001 w 339490"/>
              <a:gd name="connsiteY11" fmla="*/ 1207911 h 1524000"/>
              <a:gd name="connsiteX12" fmla="*/ 113713 w 339490"/>
              <a:gd name="connsiteY12" fmla="*/ 1241778 h 1524000"/>
              <a:gd name="connsiteX13" fmla="*/ 102424 w 339490"/>
              <a:gd name="connsiteY13" fmla="*/ 1298222 h 1524000"/>
              <a:gd name="connsiteX14" fmla="*/ 68557 w 339490"/>
              <a:gd name="connsiteY14" fmla="*/ 1320800 h 1524000"/>
              <a:gd name="connsiteX15" fmla="*/ 57268 w 339490"/>
              <a:gd name="connsiteY15" fmla="*/ 1388533 h 1524000"/>
              <a:gd name="connsiteX16" fmla="*/ 824 w 339490"/>
              <a:gd name="connsiteY16" fmla="*/ 1490133 h 1524000"/>
              <a:gd name="connsiteX17" fmla="*/ 824 w 339490"/>
              <a:gd name="connsiteY17" fmla="*/ 15240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339490" h="1524000">
                <a:moveTo>
                  <a:pt x="294335" y="0"/>
                </a:moveTo>
                <a:cubicBezTo>
                  <a:pt x="298098" y="52681"/>
                  <a:pt x="299791" y="105551"/>
                  <a:pt x="305624" y="158044"/>
                </a:cubicBezTo>
                <a:cubicBezTo>
                  <a:pt x="307337" y="173464"/>
                  <a:pt x="313547" y="188054"/>
                  <a:pt x="316913" y="203200"/>
                </a:cubicBezTo>
                <a:cubicBezTo>
                  <a:pt x="330116" y="262617"/>
                  <a:pt x="330068" y="272711"/>
                  <a:pt x="339490" y="338667"/>
                </a:cubicBezTo>
                <a:cubicBezTo>
                  <a:pt x="331964" y="481659"/>
                  <a:pt x="328804" y="624948"/>
                  <a:pt x="316913" y="767644"/>
                </a:cubicBezTo>
                <a:cubicBezTo>
                  <a:pt x="313726" y="805886"/>
                  <a:pt x="303642" y="843304"/>
                  <a:pt x="294335" y="880533"/>
                </a:cubicBezTo>
                <a:cubicBezTo>
                  <a:pt x="290572" y="895585"/>
                  <a:pt x="288494" y="911162"/>
                  <a:pt x="283046" y="925689"/>
                </a:cubicBezTo>
                <a:cubicBezTo>
                  <a:pt x="277137" y="941446"/>
                  <a:pt x="267994" y="955792"/>
                  <a:pt x="260468" y="970844"/>
                </a:cubicBezTo>
                <a:cubicBezTo>
                  <a:pt x="238023" y="1060625"/>
                  <a:pt x="266483" y="971608"/>
                  <a:pt x="215313" y="1061156"/>
                </a:cubicBezTo>
                <a:cubicBezTo>
                  <a:pt x="209409" y="1071488"/>
                  <a:pt x="209346" y="1084379"/>
                  <a:pt x="204024" y="1095022"/>
                </a:cubicBezTo>
                <a:cubicBezTo>
                  <a:pt x="197956" y="1107157"/>
                  <a:pt x="189332" y="1117849"/>
                  <a:pt x="181446" y="1128889"/>
                </a:cubicBezTo>
                <a:cubicBezTo>
                  <a:pt x="111433" y="1226906"/>
                  <a:pt x="178211" y="1128097"/>
                  <a:pt x="125001" y="1207911"/>
                </a:cubicBezTo>
                <a:cubicBezTo>
                  <a:pt x="121238" y="1219200"/>
                  <a:pt x="116599" y="1230234"/>
                  <a:pt x="113713" y="1241778"/>
                </a:cubicBezTo>
                <a:cubicBezTo>
                  <a:pt x="109060" y="1260392"/>
                  <a:pt x="111944" y="1281563"/>
                  <a:pt x="102424" y="1298222"/>
                </a:cubicBezTo>
                <a:cubicBezTo>
                  <a:pt x="95692" y="1310002"/>
                  <a:pt x="79846" y="1313274"/>
                  <a:pt x="68557" y="1320800"/>
                </a:cubicBezTo>
                <a:cubicBezTo>
                  <a:pt x="64794" y="1343378"/>
                  <a:pt x="66071" y="1367405"/>
                  <a:pt x="57268" y="1388533"/>
                </a:cubicBezTo>
                <a:cubicBezTo>
                  <a:pt x="30334" y="1453174"/>
                  <a:pt x="9809" y="1436222"/>
                  <a:pt x="824" y="1490133"/>
                </a:cubicBezTo>
                <a:cubicBezTo>
                  <a:pt x="-1032" y="1501268"/>
                  <a:pt x="824" y="1512711"/>
                  <a:pt x="824" y="152400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2788356" y="4304982"/>
            <a:ext cx="1279588" cy="1915196"/>
          </a:xfrm>
          <a:custGeom>
            <a:avLst/>
            <a:gdLst>
              <a:gd name="connsiteX0" fmla="*/ 790222 w 790222"/>
              <a:gd name="connsiteY0" fmla="*/ 0 h 1422400"/>
              <a:gd name="connsiteX1" fmla="*/ 745066 w 790222"/>
              <a:gd name="connsiteY1" fmla="*/ 90311 h 1422400"/>
              <a:gd name="connsiteX2" fmla="*/ 722488 w 790222"/>
              <a:gd name="connsiteY2" fmla="*/ 135466 h 1422400"/>
              <a:gd name="connsiteX3" fmla="*/ 677333 w 790222"/>
              <a:gd name="connsiteY3" fmla="*/ 169333 h 1422400"/>
              <a:gd name="connsiteX4" fmla="*/ 666044 w 790222"/>
              <a:gd name="connsiteY4" fmla="*/ 203200 h 1422400"/>
              <a:gd name="connsiteX5" fmla="*/ 620888 w 790222"/>
              <a:gd name="connsiteY5" fmla="*/ 282222 h 1422400"/>
              <a:gd name="connsiteX6" fmla="*/ 609600 w 790222"/>
              <a:gd name="connsiteY6" fmla="*/ 316089 h 1422400"/>
              <a:gd name="connsiteX7" fmla="*/ 587022 w 790222"/>
              <a:gd name="connsiteY7" fmla="*/ 349955 h 1422400"/>
              <a:gd name="connsiteX8" fmla="*/ 530577 w 790222"/>
              <a:gd name="connsiteY8" fmla="*/ 428978 h 1422400"/>
              <a:gd name="connsiteX9" fmla="*/ 508000 w 790222"/>
              <a:gd name="connsiteY9" fmla="*/ 485422 h 1422400"/>
              <a:gd name="connsiteX10" fmla="*/ 440266 w 790222"/>
              <a:gd name="connsiteY10" fmla="*/ 587022 h 1422400"/>
              <a:gd name="connsiteX11" fmla="*/ 406400 w 790222"/>
              <a:gd name="connsiteY11" fmla="*/ 620889 h 1422400"/>
              <a:gd name="connsiteX12" fmla="*/ 372533 w 790222"/>
              <a:gd name="connsiteY12" fmla="*/ 666044 h 1422400"/>
              <a:gd name="connsiteX13" fmla="*/ 304800 w 790222"/>
              <a:gd name="connsiteY13" fmla="*/ 722489 h 1422400"/>
              <a:gd name="connsiteX14" fmla="*/ 282222 w 790222"/>
              <a:gd name="connsiteY14" fmla="*/ 756355 h 1422400"/>
              <a:gd name="connsiteX15" fmla="*/ 259644 w 790222"/>
              <a:gd name="connsiteY15" fmla="*/ 812800 h 1422400"/>
              <a:gd name="connsiteX16" fmla="*/ 225777 w 790222"/>
              <a:gd name="connsiteY16" fmla="*/ 846666 h 1422400"/>
              <a:gd name="connsiteX17" fmla="*/ 203200 w 790222"/>
              <a:gd name="connsiteY17" fmla="*/ 891822 h 1422400"/>
              <a:gd name="connsiteX18" fmla="*/ 146755 w 790222"/>
              <a:gd name="connsiteY18" fmla="*/ 970844 h 1422400"/>
              <a:gd name="connsiteX19" fmla="*/ 112888 w 790222"/>
              <a:gd name="connsiteY19" fmla="*/ 1038578 h 1422400"/>
              <a:gd name="connsiteX20" fmla="*/ 90311 w 790222"/>
              <a:gd name="connsiteY20" fmla="*/ 1117600 h 1422400"/>
              <a:gd name="connsiteX21" fmla="*/ 67733 w 790222"/>
              <a:gd name="connsiteY21" fmla="*/ 1151466 h 1422400"/>
              <a:gd name="connsiteX22" fmla="*/ 56444 w 790222"/>
              <a:gd name="connsiteY22" fmla="*/ 1185333 h 1422400"/>
              <a:gd name="connsiteX23" fmla="*/ 33866 w 790222"/>
              <a:gd name="connsiteY23" fmla="*/ 1219200 h 1422400"/>
              <a:gd name="connsiteX24" fmla="*/ 11288 w 790222"/>
              <a:gd name="connsiteY24" fmla="*/ 1264355 h 1422400"/>
              <a:gd name="connsiteX25" fmla="*/ 22577 w 790222"/>
              <a:gd name="connsiteY25" fmla="*/ 1309511 h 1422400"/>
              <a:gd name="connsiteX26" fmla="*/ 33866 w 790222"/>
              <a:gd name="connsiteY26" fmla="*/ 1343378 h 1422400"/>
              <a:gd name="connsiteX27" fmla="*/ 11288 w 790222"/>
              <a:gd name="connsiteY27" fmla="*/ 1377244 h 1422400"/>
              <a:gd name="connsiteX28" fmla="*/ 0 w 790222"/>
              <a:gd name="connsiteY28" fmla="*/ 1422400 h 1422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790222" h="1422400">
                <a:moveTo>
                  <a:pt x="790222" y="0"/>
                </a:moveTo>
                <a:cubicBezTo>
                  <a:pt x="745769" y="111129"/>
                  <a:pt x="790157" y="11403"/>
                  <a:pt x="745066" y="90311"/>
                </a:cubicBezTo>
                <a:cubicBezTo>
                  <a:pt x="736717" y="104922"/>
                  <a:pt x="733440" y="122689"/>
                  <a:pt x="722488" y="135466"/>
                </a:cubicBezTo>
                <a:cubicBezTo>
                  <a:pt x="710244" y="149751"/>
                  <a:pt x="692385" y="158044"/>
                  <a:pt x="677333" y="169333"/>
                </a:cubicBezTo>
                <a:cubicBezTo>
                  <a:pt x="673570" y="180622"/>
                  <a:pt x="670732" y="192263"/>
                  <a:pt x="666044" y="203200"/>
                </a:cubicBezTo>
                <a:cubicBezTo>
                  <a:pt x="648857" y="243301"/>
                  <a:pt x="643562" y="248211"/>
                  <a:pt x="620888" y="282222"/>
                </a:cubicBezTo>
                <a:cubicBezTo>
                  <a:pt x="617125" y="293511"/>
                  <a:pt x="614922" y="305446"/>
                  <a:pt x="609600" y="316089"/>
                </a:cubicBezTo>
                <a:cubicBezTo>
                  <a:pt x="603533" y="328224"/>
                  <a:pt x="594908" y="338915"/>
                  <a:pt x="587022" y="349955"/>
                </a:cubicBezTo>
                <a:cubicBezTo>
                  <a:pt x="578500" y="361885"/>
                  <a:pt x="539445" y="411242"/>
                  <a:pt x="530577" y="428978"/>
                </a:cubicBezTo>
                <a:cubicBezTo>
                  <a:pt x="521515" y="447103"/>
                  <a:pt x="517062" y="467297"/>
                  <a:pt x="508000" y="485422"/>
                </a:cubicBezTo>
                <a:cubicBezTo>
                  <a:pt x="492842" y="515738"/>
                  <a:pt x="462954" y="560552"/>
                  <a:pt x="440266" y="587022"/>
                </a:cubicBezTo>
                <a:cubicBezTo>
                  <a:pt x="429876" y="599143"/>
                  <a:pt x="416790" y="608768"/>
                  <a:pt x="406400" y="620889"/>
                </a:cubicBezTo>
                <a:cubicBezTo>
                  <a:pt x="394156" y="635174"/>
                  <a:pt x="384778" y="651759"/>
                  <a:pt x="372533" y="666044"/>
                </a:cubicBezTo>
                <a:cubicBezTo>
                  <a:pt x="343559" y="699847"/>
                  <a:pt x="339639" y="699263"/>
                  <a:pt x="304800" y="722489"/>
                </a:cubicBezTo>
                <a:cubicBezTo>
                  <a:pt x="297274" y="733778"/>
                  <a:pt x="288290" y="744220"/>
                  <a:pt x="282222" y="756355"/>
                </a:cubicBezTo>
                <a:cubicBezTo>
                  <a:pt x="273159" y="774480"/>
                  <a:pt x="270384" y="795616"/>
                  <a:pt x="259644" y="812800"/>
                </a:cubicBezTo>
                <a:cubicBezTo>
                  <a:pt x="251183" y="826338"/>
                  <a:pt x="237066" y="835377"/>
                  <a:pt x="225777" y="846666"/>
                </a:cubicBezTo>
                <a:cubicBezTo>
                  <a:pt x="218251" y="861718"/>
                  <a:pt x="211549" y="877211"/>
                  <a:pt x="203200" y="891822"/>
                </a:cubicBezTo>
                <a:cubicBezTo>
                  <a:pt x="189994" y="914933"/>
                  <a:pt x="161294" y="951460"/>
                  <a:pt x="146755" y="970844"/>
                </a:cubicBezTo>
                <a:cubicBezTo>
                  <a:pt x="118379" y="1055973"/>
                  <a:pt x="156657" y="951038"/>
                  <a:pt x="112888" y="1038578"/>
                </a:cubicBezTo>
                <a:cubicBezTo>
                  <a:pt x="90925" y="1082505"/>
                  <a:pt x="112008" y="1066973"/>
                  <a:pt x="90311" y="1117600"/>
                </a:cubicBezTo>
                <a:cubicBezTo>
                  <a:pt x="84966" y="1130070"/>
                  <a:pt x="75259" y="1140177"/>
                  <a:pt x="67733" y="1151466"/>
                </a:cubicBezTo>
                <a:cubicBezTo>
                  <a:pt x="63970" y="1162755"/>
                  <a:pt x="61766" y="1174690"/>
                  <a:pt x="56444" y="1185333"/>
                </a:cubicBezTo>
                <a:cubicBezTo>
                  <a:pt x="50376" y="1197468"/>
                  <a:pt x="40598" y="1207420"/>
                  <a:pt x="33866" y="1219200"/>
                </a:cubicBezTo>
                <a:cubicBezTo>
                  <a:pt x="25517" y="1233811"/>
                  <a:pt x="18814" y="1249303"/>
                  <a:pt x="11288" y="1264355"/>
                </a:cubicBezTo>
                <a:cubicBezTo>
                  <a:pt x="15051" y="1279407"/>
                  <a:pt x="18315" y="1294593"/>
                  <a:pt x="22577" y="1309511"/>
                </a:cubicBezTo>
                <a:cubicBezTo>
                  <a:pt x="25846" y="1320953"/>
                  <a:pt x="35822" y="1331640"/>
                  <a:pt x="33866" y="1343378"/>
                </a:cubicBezTo>
                <a:cubicBezTo>
                  <a:pt x="31635" y="1356761"/>
                  <a:pt x="18814" y="1365955"/>
                  <a:pt x="11288" y="1377244"/>
                </a:cubicBezTo>
                <a:lnTo>
                  <a:pt x="0" y="1422400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7156513" y="1907707"/>
            <a:ext cx="576064" cy="93610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141825" y="3288579"/>
            <a:ext cx="547227" cy="9077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146585" y="4711193"/>
            <a:ext cx="547227" cy="915237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84368" y="1789008"/>
            <a:ext cx="831002" cy="107932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4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445" y="4617156"/>
            <a:ext cx="845463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5445" y="3201669"/>
            <a:ext cx="859925" cy="110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32007" y="3296526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010314" y="4722481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/>
              <a:t>2</a:t>
            </a:r>
          </a:p>
        </p:txBody>
      </p:sp>
      <p:sp>
        <p:nvSpPr>
          <p:cNvPr id="14" name="Полилиния 13"/>
          <p:cNvSpPr/>
          <p:nvPr/>
        </p:nvSpPr>
        <p:spPr>
          <a:xfrm>
            <a:off x="2246489" y="4605867"/>
            <a:ext cx="745067" cy="1546577"/>
          </a:xfrm>
          <a:custGeom>
            <a:avLst/>
            <a:gdLst>
              <a:gd name="connsiteX0" fmla="*/ 0 w 745067"/>
              <a:gd name="connsiteY0" fmla="*/ 0 h 1546577"/>
              <a:gd name="connsiteX1" fmla="*/ 56444 w 745067"/>
              <a:gd name="connsiteY1" fmla="*/ 101600 h 1546577"/>
              <a:gd name="connsiteX2" fmla="*/ 101600 w 745067"/>
              <a:gd name="connsiteY2" fmla="*/ 135466 h 1546577"/>
              <a:gd name="connsiteX3" fmla="*/ 124178 w 745067"/>
              <a:gd name="connsiteY3" fmla="*/ 180622 h 1546577"/>
              <a:gd name="connsiteX4" fmla="*/ 146755 w 745067"/>
              <a:gd name="connsiteY4" fmla="*/ 214489 h 1546577"/>
              <a:gd name="connsiteX5" fmla="*/ 191911 w 745067"/>
              <a:gd name="connsiteY5" fmla="*/ 282222 h 1546577"/>
              <a:gd name="connsiteX6" fmla="*/ 214489 w 745067"/>
              <a:gd name="connsiteY6" fmla="*/ 316089 h 1546577"/>
              <a:gd name="connsiteX7" fmla="*/ 225778 w 745067"/>
              <a:gd name="connsiteY7" fmla="*/ 349955 h 1546577"/>
              <a:gd name="connsiteX8" fmla="*/ 259644 w 745067"/>
              <a:gd name="connsiteY8" fmla="*/ 395111 h 1546577"/>
              <a:gd name="connsiteX9" fmla="*/ 293511 w 745067"/>
              <a:gd name="connsiteY9" fmla="*/ 462844 h 1546577"/>
              <a:gd name="connsiteX10" fmla="*/ 327378 w 745067"/>
              <a:gd name="connsiteY10" fmla="*/ 496711 h 1546577"/>
              <a:gd name="connsiteX11" fmla="*/ 372533 w 745067"/>
              <a:gd name="connsiteY11" fmla="*/ 564444 h 1546577"/>
              <a:gd name="connsiteX12" fmla="*/ 406400 w 745067"/>
              <a:gd name="connsiteY12" fmla="*/ 643466 h 1546577"/>
              <a:gd name="connsiteX13" fmla="*/ 440267 w 745067"/>
              <a:gd name="connsiteY13" fmla="*/ 767644 h 1546577"/>
              <a:gd name="connsiteX14" fmla="*/ 462844 w 745067"/>
              <a:gd name="connsiteY14" fmla="*/ 801511 h 1546577"/>
              <a:gd name="connsiteX15" fmla="*/ 508000 w 745067"/>
              <a:gd name="connsiteY15" fmla="*/ 880533 h 1546577"/>
              <a:gd name="connsiteX16" fmla="*/ 530578 w 745067"/>
              <a:gd name="connsiteY16" fmla="*/ 925689 h 1546577"/>
              <a:gd name="connsiteX17" fmla="*/ 553155 w 745067"/>
              <a:gd name="connsiteY17" fmla="*/ 993422 h 1546577"/>
              <a:gd name="connsiteX18" fmla="*/ 575733 w 745067"/>
              <a:gd name="connsiteY18" fmla="*/ 1027289 h 1546577"/>
              <a:gd name="connsiteX19" fmla="*/ 609600 w 745067"/>
              <a:gd name="connsiteY19" fmla="*/ 1117600 h 1546577"/>
              <a:gd name="connsiteX20" fmla="*/ 654755 w 745067"/>
              <a:gd name="connsiteY20" fmla="*/ 1219200 h 1546577"/>
              <a:gd name="connsiteX21" fmla="*/ 688622 w 745067"/>
              <a:gd name="connsiteY21" fmla="*/ 1298222 h 1546577"/>
              <a:gd name="connsiteX22" fmla="*/ 711200 w 745067"/>
              <a:gd name="connsiteY22" fmla="*/ 1399822 h 1546577"/>
              <a:gd name="connsiteX23" fmla="*/ 745067 w 745067"/>
              <a:gd name="connsiteY23" fmla="*/ 1546577 h 1546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45067" h="1546577">
                <a:moveTo>
                  <a:pt x="0" y="0"/>
                </a:moveTo>
                <a:cubicBezTo>
                  <a:pt x="5901" y="11803"/>
                  <a:pt x="38158" y="83314"/>
                  <a:pt x="56444" y="101600"/>
                </a:cubicBezTo>
                <a:cubicBezTo>
                  <a:pt x="69748" y="114904"/>
                  <a:pt x="86548" y="124177"/>
                  <a:pt x="101600" y="135466"/>
                </a:cubicBezTo>
                <a:cubicBezTo>
                  <a:pt x="109126" y="150518"/>
                  <a:pt x="115829" y="166011"/>
                  <a:pt x="124178" y="180622"/>
                </a:cubicBezTo>
                <a:cubicBezTo>
                  <a:pt x="130909" y="192402"/>
                  <a:pt x="141411" y="202018"/>
                  <a:pt x="146755" y="214489"/>
                </a:cubicBezTo>
                <a:cubicBezTo>
                  <a:pt x="175913" y="282525"/>
                  <a:pt x="132386" y="242539"/>
                  <a:pt x="191911" y="282222"/>
                </a:cubicBezTo>
                <a:cubicBezTo>
                  <a:pt x="199437" y="293511"/>
                  <a:pt x="208421" y="303954"/>
                  <a:pt x="214489" y="316089"/>
                </a:cubicBezTo>
                <a:cubicBezTo>
                  <a:pt x="219811" y="326732"/>
                  <a:pt x="219874" y="339623"/>
                  <a:pt x="225778" y="349955"/>
                </a:cubicBezTo>
                <a:cubicBezTo>
                  <a:pt x="235113" y="366291"/>
                  <a:pt x="248355" y="380059"/>
                  <a:pt x="259644" y="395111"/>
                </a:cubicBezTo>
                <a:cubicBezTo>
                  <a:pt x="270958" y="429053"/>
                  <a:pt x="269196" y="433666"/>
                  <a:pt x="293511" y="462844"/>
                </a:cubicBezTo>
                <a:cubicBezTo>
                  <a:pt x="303732" y="475109"/>
                  <a:pt x="317576" y="484109"/>
                  <a:pt x="327378" y="496711"/>
                </a:cubicBezTo>
                <a:cubicBezTo>
                  <a:pt x="344037" y="518130"/>
                  <a:pt x="363952" y="538702"/>
                  <a:pt x="372533" y="564444"/>
                </a:cubicBezTo>
                <a:cubicBezTo>
                  <a:pt x="389144" y="614276"/>
                  <a:pt x="378500" y="587668"/>
                  <a:pt x="406400" y="643466"/>
                </a:cubicBezTo>
                <a:cubicBezTo>
                  <a:pt x="412459" y="673761"/>
                  <a:pt x="423897" y="743088"/>
                  <a:pt x="440267" y="767644"/>
                </a:cubicBezTo>
                <a:lnTo>
                  <a:pt x="462844" y="801511"/>
                </a:lnTo>
                <a:cubicBezTo>
                  <a:pt x="484709" y="888969"/>
                  <a:pt x="456264" y="808103"/>
                  <a:pt x="508000" y="880533"/>
                </a:cubicBezTo>
                <a:cubicBezTo>
                  <a:pt x="517781" y="894227"/>
                  <a:pt x="524328" y="910064"/>
                  <a:pt x="530578" y="925689"/>
                </a:cubicBezTo>
                <a:cubicBezTo>
                  <a:pt x="539417" y="947786"/>
                  <a:pt x="539954" y="973620"/>
                  <a:pt x="553155" y="993422"/>
                </a:cubicBezTo>
                <a:lnTo>
                  <a:pt x="575733" y="1027289"/>
                </a:lnTo>
                <a:cubicBezTo>
                  <a:pt x="600174" y="1125052"/>
                  <a:pt x="570245" y="1019213"/>
                  <a:pt x="609600" y="1117600"/>
                </a:cubicBezTo>
                <a:cubicBezTo>
                  <a:pt x="649903" y="1218357"/>
                  <a:pt x="611318" y="1154042"/>
                  <a:pt x="654755" y="1219200"/>
                </a:cubicBezTo>
                <a:cubicBezTo>
                  <a:pt x="678250" y="1313178"/>
                  <a:pt x="649641" y="1220261"/>
                  <a:pt x="688622" y="1298222"/>
                </a:cubicBezTo>
                <a:cubicBezTo>
                  <a:pt x="701650" y="1324279"/>
                  <a:pt x="708532" y="1377143"/>
                  <a:pt x="711200" y="1399822"/>
                </a:cubicBezTo>
                <a:cubicBezTo>
                  <a:pt x="727537" y="1538683"/>
                  <a:pt x="692053" y="1493565"/>
                  <a:pt x="745067" y="1546577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Проверь, правильно ли записано количество нарисованных предметов.</a:t>
            </a:r>
          </a:p>
        </p:txBody>
      </p:sp>
      <p:pic>
        <p:nvPicPr>
          <p:cNvPr id="10242" name="Picture 2" descr="C:\Users\Администратор\AppData\Local\Microsoft\Windows\Temporary Internet Files\Content.IE5\6CTW46KN\MC90042471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1"/>
            <a:ext cx="1080120" cy="561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917" y="2330406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917" y="1628801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906" y="2334022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330847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76872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906" y="1630356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30356"/>
            <a:ext cx="1079500" cy="560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Прямая соединительная линия 3"/>
          <p:cNvCxnSpPr/>
          <p:nvPr/>
        </p:nvCxnSpPr>
        <p:spPr>
          <a:xfrm>
            <a:off x="0" y="2894409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0" y="4653136"/>
            <a:ext cx="914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50" name="Picture 10" descr="C:\Users\Администратор\AppData\Local\Microsoft\Windows\Temporary Internet Files\Content.IE5\4MBAES9C\MC90042415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667" y="2996952"/>
            <a:ext cx="613222" cy="96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7681" y="3689523"/>
            <a:ext cx="6159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2" name="Picture 1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995" y="3662853"/>
            <a:ext cx="6159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917" y="3052427"/>
            <a:ext cx="6159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4" name="Picture 1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206" y="3035308"/>
            <a:ext cx="615950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76" y="4797152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3" name="Picture 2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468" y="580526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4" name="Picture 2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66" y="580526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5" name="Picture 2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717" y="580526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6" name="Picture 2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0717" y="480244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7" name="Picture 2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1766" y="4806886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8" name="Picture 2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50" y="480244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9" name="Picture 2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030" y="480244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0" name="Picture 3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649" y="580526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1" name="Picture 3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324" y="5805264"/>
            <a:ext cx="938213" cy="9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Овал 6"/>
          <p:cNvSpPr/>
          <p:nvPr/>
        </p:nvSpPr>
        <p:spPr>
          <a:xfrm>
            <a:off x="6732240" y="1772816"/>
            <a:ext cx="720080" cy="837783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9</a:t>
            </a:r>
          </a:p>
        </p:txBody>
      </p:sp>
      <p:pic>
        <p:nvPicPr>
          <p:cNvPr id="10272" name="Picture 3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237892"/>
            <a:ext cx="7445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3" name="Picture 3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0" y="5236390"/>
            <a:ext cx="7445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4" name="Picture 3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6725" y="3343810"/>
            <a:ext cx="7445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5" name="Picture 3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1" y="3343811"/>
            <a:ext cx="7445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6" name="Picture 3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772816"/>
            <a:ext cx="744537" cy="858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56194" y="3450063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5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95156" y="5342642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8</a:t>
            </a:r>
          </a:p>
        </p:txBody>
      </p:sp>
      <p:sp>
        <p:nvSpPr>
          <p:cNvPr id="3" name="Умножение 2"/>
          <p:cNvSpPr/>
          <p:nvPr/>
        </p:nvSpPr>
        <p:spPr>
          <a:xfrm>
            <a:off x="6647308" y="1745034"/>
            <a:ext cx="914400" cy="914400"/>
          </a:xfrm>
          <a:prstGeom prst="mathMultiply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7317" y="5332347"/>
            <a:ext cx="669925" cy="66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03268" y="190899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8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786246" y="5355941"/>
            <a:ext cx="652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353364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В каждом ряду найди лишнюю фигуру , почему она лишняя?</a:t>
            </a:r>
          </a:p>
        </p:txBody>
      </p:sp>
      <p:sp>
        <p:nvSpPr>
          <p:cNvPr id="4" name="Овал 3"/>
          <p:cNvSpPr/>
          <p:nvPr/>
        </p:nvSpPr>
        <p:spPr>
          <a:xfrm>
            <a:off x="1187624" y="3068960"/>
            <a:ext cx="576064" cy="720080"/>
          </a:xfrm>
          <a:prstGeom prst="ellips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390" y="3068960"/>
            <a:ext cx="101853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3068960"/>
            <a:ext cx="648072" cy="749300"/>
          </a:xfrm>
          <a:prstGeom prst="rect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3995936" y="3068960"/>
            <a:ext cx="720080" cy="864096"/>
          </a:xfrm>
          <a:prstGeom prst="triangle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иугольник 6"/>
          <p:cNvSpPr/>
          <p:nvPr/>
        </p:nvSpPr>
        <p:spPr>
          <a:xfrm>
            <a:off x="5004048" y="3212976"/>
            <a:ext cx="1194432" cy="700656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6588224" y="3212976"/>
            <a:ext cx="1152128" cy="720080"/>
          </a:xfrm>
          <a:prstGeom prst="actionButtonBlank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9712" y="1916832"/>
            <a:ext cx="648072" cy="792088"/>
          </a:xfrm>
          <a:prstGeom prst="triangl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692" y="1934220"/>
            <a:ext cx="669925" cy="77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вал 10"/>
          <p:cNvSpPr/>
          <p:nvPr/>
        </p:nvSpPr>
        <p:spPr>
          <a:xfrm>
            <a:off x="4145762" y="1916832"/>
            <a:ext cx="648072" cy="792088"/>
          </a:xfrm>
          <a:prstGeom prst="ellipse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46352" y="1988840"/>
            <a:ext cx="1152128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ятиугольник 12"/>
          <p:cNvSpPr/>
          <p:nvPr/>
        </p:nvSpPr>
        <p:spPr>
          <a:xfrm rot="16200000">
            <a:off x="6732240" y="1916832"/>
            <a:ext cx="828092" cy="756084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7690" y="4414914"/>
            <a:ext cx="669925" cy="81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2814" y="4472797"/>
            <a:ext cx="596900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Управляющая кнопка: настраиваемая 13">
            <a:hlinkClick r:id="" action="ppaction://noaction" highlightClick="1"/>
          </p:cNvPr>
          <p:cNvSpPr/>
          <p:nvPr/>
        </p:nvSpPr>
        <p:spPr>
          <a:xfrm>
            <a:off x="4067944" y="4483177"/>
            <a:ext cx="576064" cy="74930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1139280" y="4332058"/>
            <a:ext cx="720080" cy="890039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245379" y="4823695"/>
            <a:ext cx="288032" cy="398402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6705237" y="4152357"/>
            <a:ext cx="882098" cy="10801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решение 18"/>
          <p:cNvSpPr/>
          <p:nvPr/>
        </p:nvSpPr>
        <p:spPr>
          <a:xfrm>
            <a:off x="1115616" y="1790817"/>
            <a:ext cx="648072" cy="1044117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/>
          <p:cNvSpPr/>
          <p:nvPr/>
        </p:nvSpPr>
        <p:spPr>
          <a:xfrm>
            <a:off x="3889188" y="1733236"/>
            <a:ext cx="1141712" cy="1159279"/>
          </a:xfrm>
          <a:prstGeom prst="mathMultiply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Умножение 21"/>
          <p:cNvSpPr/>
          <p:nvPr/>
        </p:nvSpPr>
        <p:spPr>
          <a:xfrm>
            <a:off x="4976652" y="2888016"/>
            <a:ext cx="1090420" cy="1350575"/>
          </a:xfrm>
          <a:prstGeom prst="mathMultiply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1859360" y="4569614"/>
            <a:ext cx="1088325" cy="7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753208" y="4468640"/>
            <a:ext cx="1088325" cy="749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5468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Найди одинаковые фигуры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52180" y="2816932"/>
            <a:ext cx="792088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2987824" y="3696273"/>
            <a:ext cx="1008112" cy="1440160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36020" y="4473116"/>
            <a:ext cx="144016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627784" y="2276872"/>
            <a:ext cx="72008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887" y="4278665"/>
            <a:ext cx="744537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Равнобедренный треугольник 6"/>
          <p:cNvSpPr/>
          <p:nvPr/>
        </p:nvSpPr>
        <p:spPr>
          <a:xfrm>
            <a:off x="5580112" y="2432000"/>
            <a:ext cx="720080" cy="108012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57554" y="2217664"/>
            <a:ext cx="1548172" cy="972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4944268" y="4545124"/>
            <a:ext cx="1224136" cy="792088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омб 10"/>
          <p:cNvSpPr/>
          <p:nvPr/>
        </p:nvSpPr>
        <p:spPr>
          <a:xfrm>
            <a:off x="7175835" y="2362920"/>
            <a:ext cx="936104" cy="144016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5729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Дети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98</Words>
  <Application>Microsoft Office PowerPoint</Application>
  <PresentationFormat>Экран (4:3)</PresentationFormat>
  <Paragraphs>35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Тема Office</vt:lpstr>
      <vt:lpstr>Дети</vt:lpstr>
      <vt:lpstr>Весёлый счет </vt:lpstr>
      <vt:lpstr>Посчитай сколько рыбок плывет вправо и сколько рыбок плывет влево ?</vt:lpstr>
      <vt:lpstr>Расставь правильно знаки</vt:lpstr>
      <vt:lpstr>Расставь знаки</vt:lpstr>
      <vt:lpstr>Сосчитай сколько пчелок на нашем рисунке</vt:lpstr>
      <vt:lpstr>Посчитай!</vt:lpstr>
      <vt:lpstr>Проверь, правильно ли записано количество нарисованных предметов.</vt:lpstr>
      <vt:lpstr>В каждом ряду найди лишнюю фигуру , почему она лишняя?</vt:lpstr>
      <vt:lpstr>Найди одинаковые фигуры</vt:lpstr>
      <vt:lpstr>Реши задачу</vt:lpstr>
      <vt:lpstr>Реши задачу.  </vt:lpstr>
      <vt:lpstr>У котенка 7 воздушных шарика, а у щенка на 4 меньше. Сколько воздушных шаров у щенка?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Ольга Стебакова</cp:lastModifiedBy>
  <cp:revision>30</cp:revision>
  <dcterms:created xsi:type="dcterms:W3CDTF">2014-10-23T15:13:35Z</dcterms:created>
  <dcterms:modified xsi:type="dcterms:W3CDTF">2021-06-10T13:19:42Z</dcterms:modified>
</cp:coreProperties>
</file>