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6"/>
  </p:notesMasterIdLst>
  <p:sldIdLst>
    <p:sldId id="256" r:id="rId2"/>
    <p:sldId id="275" r:id="rId3"/>
    <p:sldId id="269" r:id="rId4"/>
    <p:sldId id="276" r:id="rId5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>
        <p:scale>
          <a:sx n="102" d="100"/>
          <a:sy n="102" d="100"/>
        </p:scale>
        <p:origin x="-438" y="6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3122399931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ef667c78c_1_1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3ef667c78c_1_1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 sz="14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3ef667c78c_1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5" name="Google Shape;135;g3ef667c78c_1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3ef667c78c_1_1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3ef667c78c_1_15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blipFill>
          <a:blip r:embed="rId12" cstate="screen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311700" y="1483567"/>
            <a:ext cx="8520600" cy="1045029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000" b="1" dirty="0" smtClean="0">
                <a:solidFill>
                  <a:srgbClr val="FF0000"/>
                </a:solidFill>
                <a:latin typeface="Comic Sans MS" pitchFamily="66" charset="0"/>
              </a:rPr>
              <a:t>Вот и лето пришло!</a:t>
            </a:r>
            <a:endParaRPr sz="60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6428793" y="4030824"/>
            <a:ext cx="2593909" cy="923732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Воспитатель:</a:t>
            </a:r>
            <a:endParaRPr lang="ru-RU" sz="1800" dirty="0" smtClean="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</a:t>
            </a:r>
            <a:r>
              <a:rPr lang="ru-RU" sz="1800" dirty="0" err="1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Телицына</a:t>
            </a:r>
            <a:r>
              <a:rPr lang="ru-RU" sz="1800" dirty="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А. В</a:t>
            </a:r>
            <a:r>
              <a:rPr lang="ru-RU" sz="1800" smtClean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      </a:t>
            </a:r>
            <a:endParaRPr sz="1800">
              <a:solidFill>
                <a:schemeClr val="tx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341150" y="91849"/>
            <a:ext cx="8520600" cy="9531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dirty="0" smtClean="0">
                <a:solidFill>
                  <a:srgbClr val="66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ГБДОУ детский сад № 4 комбинированного вида Пушкинского района Санкт - Петербурга</a:t>
            </a:r>
            <a:endParaRPr sz="1600">
              <a:solidFill>
                <a:srgbClr val="66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2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10177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400" b="1" dirty="0">
                <a:solidFill>
                  <a:srgbClr val="FF0000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Веселое летнее </a:t>
            </a:r>
            <a:r>
              <a:rPr lang="ru" sz="24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развлечение. </a:t>
            </a:r>
            <a:br>
              <a:rPr lang="ru" sz="24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</a:br>
            <a:r>
              <a:rPr lang="ru" sz="24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1 июня – День защиты детей!</a:t>
            </a:r>
            <a:endParaRPr sz="2400" b="1">
              <a:solidFill>
                <a:srgbClr val="FF0000"/>
              </a:solidFill>
              <a:latin typeface="Comic Sans MS" pitchFamily="66" charset="0"/>
              <a:ea typeface="Times New Roman"/>
              <a:cs typeface="Times New Roman"/>
              <a:sym typeface="Times New Roman"/>
            </a:endParaRPr>
          </a:p>
          <a:p>
            <a:pPr marL="0" lvl="0" indent="0" algn="ctr">
              <a:spcBef>
                <a:spcPts val="0"/>
              </a:spcBef>
              <a:spcAft>
                <a:spcPts val="0"/>
              </a:spcAft>
              <a:buNone/>
            </a:pPr>
            <a:endParaRPr sz="2400" b="1">
              <a:solidFill>
                <a:srgbClr val="66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" name="Рисунок 5" descr="IMG-20210601-WA001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21303921">
            <a:off x="286356" y="261323"/>
            <a:ext cx="1942354" cy="2619688"/>
          </a:xfrm>
          <a:prstGeom prst="rect">
            <a:avLst/>
          </a:prstGeom>
          <a:ln w="76200">
            <a:noFill/>
          </a:ln>
        </p:spPr>
      </p:pic>
      <p:pic>
        <p:nvPicPr>
          <p:cNvPr id="7" name="Рисунок 6" descr="IMG-20210601-WA002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761501" y="955270"/>
            <a:ext cx="1692971" cy="2283340"/>
          </a:xfrm>
          <a:prstGeom prst="rect">
            <a:avLst/>
          </a:prstGeom>
          <a:ln w="76200">
            <a:noFill/>
          </a:ln>
        </p:spPr>
      </p:pic>
      <p:pic>
        <p:nvPicPr>
          <p:cNvPr id="8" name="Рисунок 7" descr="IMG-20210601-WA0034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780345" y="813255"/>
            <a:ext cx="1740872" cy="2347945"/>
          </a:xfrm>
          <a:prstGeom prst="rect">
            <a:avLst/>
          </a:prstGeom>
          <a:ln w="76200">
            <a:noFill/>
          </a:ln>
        </p:spPr>
      </p:pic>
      <p:pic>
        <p:nvPicPr>
          <p:cNvPr id="11" name="Рисунок 10" descr="IMG-20210601-WA0013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247961">
            <a:off x="6904161" y="279920"/>
            <a:ext cx="1950913" cy="2631232"/>
          </a:xfrm>
          <a:prstGeom prst="rect">
            <a:avLst/>
          </a:prstGeom>
          <a:ln w="76200">
            <a:noFill/>
          </a:ln>
        </p:spPr>
      </p:pic>
      <p:pic>
        <p:nvPicPr>
          <p:cNvPr id="12" name="Рисунок 11" descr="IMG-20210601-WA0033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 rot="21304433">
            <a:off x="1357116" y="2640831"/>
            <a:ext cx="1712682" cy="23099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-20210601-WA0001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rot="538179">
            <a:off x="6110222" y="2530739"/>
            <a:ext cx="1734629" cy="2339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Скругленный прямоугольник 12"/>
          <p:cNvSpPr/>
          <p:nvPr/>
        </p:nvSpPr>
        <p:spPr>
          <a:xfrm>
            <a:off x="3144415" y="3256384"/>
            <a:ext cx="2845837" cy="177069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1 июня — лето наступило,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Детям всей планеты праздник подарило.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Пусть всегда здоровы будут детки наши,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Ведь улыбки детской нет на свете краше.</a:t>
            </a: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lpra9a3uBI.jpg"/>
          <p:cNvPicPr>
            <a:picLocks noChangeAspect="1"/>
          </p:cNvPicPr>
          <p:nvPr/>
        </p:nvPicPr>
        <p:blipFill>
          <a:blip r:embed="rId3"/>
          <a:srcRect t="25034"/>
          <a:stretch>
            <a:fillRect/>
          </a:stretch>
        </p:blipFill>
        <p:spPr>
          <a:xfrm>
            <a:off x="2174958" y="2603242"/>
            <a:ext cx="2309399" cy="2334985"/>
          </a:xfrm>
          <a:prstGeom prst="roundRect">
            <a:avLst/>
          </a:prstGeom>
        </p:spPr>
      </p:pic>
      <p:sp>
        <p:nvSpPr>
          <p:cNvPr id="137" name="Google Shape;137;p26"/>
          <p:cNvSpPr txBox="1">
            <a:spLocks noGrp="1"/>
          </p:cNvSpPr>
          <p:nvPr>
            <p:ph type="title"/>
          </p:nvPr>
        </p:nvSpPr>
        <p:spPr>
          <a:xfrm>
            <a:off x="311700" y="0"/>
            <a:ext cx="8520600" cy="101767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FF0000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Показ </a:t>
            </a:r>
            <a:r>
              <a:rPr lang="ru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кукольного спектакля:</a:t>
            </a:r>
            <a:br>
              <a:rPr lang="ru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</a:br>
            <a:r>
              <a:rPr lang="ru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 «Нужно дружбой дорожить!»</a:t>
            </a:r>
            <a:endParaRPr b="1">
              <a:solidFill>
                <a:srgbClr val="FF0000"/>
              </a:solidFill>
              <a:latin typeface="Comic Sans MS" pitchFamily="66" charset="0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8" name="Рисунок 7" descr="uQfRMurgaMI.jpg"/>
          <p:cNvPicPr>
            <a:picLocks noChangeAspect="1"/>
          </p:cNvPicPr>
          <p:nvPr/>
        </p:nvPicPr>
        <p:blipFill>
          <a:blip r:embed="rId4"/>
          <a:srcRect t="27029"/>
          <a:stretch>
            <a:fillRect/>
          </a:stretch>
        </p:blipFill>
        <p:spPr>
          <a:xfrm rot="450967">
            <a:off x="6549270" y="2509933"/>
            <a:ext cx="2315666" cy="2279001"/>
          </a:xfrm>
          <a:prstGeom prst="rect">
            <a:avLst/>
          </a:prstGeom>
        </p:spPr>
      </p:pic>
      <p:pic>
        <p:nvPicPr>
          <p:cNvPr id="9" name="Рисунок 8" descr="BxUNN1SJy1Q.jpg"/>
          <p:cNvPicPr>
            <a:picLocks noChangeAspect="1"/>
          </p:cNvPicPr>
          <p:nvPr/>
        </p:nvPicPr>
        <p:blipFill>
          <a:blip r:embed="rId5"/>
          <a:srcRect t="27211"/>
          <a:stretch>
            <a:fillRect/>
          </a:stretch>
        </p:blipFill>
        <p:spPr>
          <a:xfrm rot="21149766">
            <a:off x="264790" y="991685"/>
            <a:ext cx="2242713" cy="2201716"/>
          </a:xfrm>
          <a:prstGeom prst="rect">
            <a:avLst/>
          </a:prstGeom>
        </p:spPr>
      </p:pic>
      <p:pic>
        <p:nvPicPr>
          <p:cNvPr id="6" name="Рисунок 5" descr="7iqnXgHHYhw.jpg"/>
          <p:cNvPicPr>
            <a:picLocks noChangeAspect="1"/>
          </p:cNvPicPr>
          <p:nvPr/>
        </p:nvPicPr>
        <p:blipFill>
          <a:blip r:embed="rId6"/>
          <a:srcRect t="28481"/>
          <a:stretch>
            <a:fillRect/>
          </a:stretch>
        </p:blipFill>
        <p:spPr>
          <a:xfrm>
            <a:off x="4385387" y="1017312"/>
            <a:ext cx="2410737" cy="2325381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3491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5400" b="1">
              <a:solidFill>
                <a:srgbClr val="660000"/>
              </a:solidFill>
              <a:latin typeface="Comic Sans MS" pitchFamily="66" charset="0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dirty="0" smtClean="0">
                <a:solidFill>
                  <a:srgbClr val="FF0000"/>
                </a:solidFill>
                <a:latin typeface="Comic Sans MS" pitchFamily="66" charset="0"/>
                <a:ea typeface="Times New Roman"/>
                <a:cs typeface="Times New Roman"/>
                <a:sym typeface="Times New Roman"/>
              </a:rPr>
              <a:t>Спасибо за внимание!</a:t>
            </a:r>
            <a:endParaRPr sz="5400" b="1">
              <a:solidFill>
                <a:srgbClr val="FF0000"/>
              </a:solidFill>
              <a:latin typeface="Comic Sans MS" pitchFamily="66" charset="0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43</Words>
  <Application>Microsoft Office PowerPoint</Application>
  <PresentationFormat>Экран (16:9)</PresentationFormat>
  <Paragraphs>9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Simple Light</vt:lpstr>
      <vt:lpstr>Вот и лето пришло!</vt:lpstr>
      <vt:lpstr>Веселое летнее развлечение.  1 июня – День защиты детей! </vt:lpstr>
      <vt:lpstr>Показ кукольного спектакля:  «Нужно дружбой дорожить!»</vt:lpstr>
      <vt:lpstr>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летнем оздоровительном периоде  в старшей группе № 11   в 2017 - 2018 уч. году</dc:title>
  <dc:creator>Admin</dc:creator>
  <cp:lastModifiedBy>Алексей</cp:lastModifiedBy>
  <cp:revision>9</cp:revision>
  <dcterms:modified xsi:type="dcterms:W3CDTF">2021-06-10T10:09:01Z</dcterms:modified>
</cp:coreProperties>
</file>