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33460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07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30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82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811976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975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90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33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07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87618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83566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9366D89B-5D7E-4A07-937E-4EB3AD5D54CA}" type="datetimeFigureOut">
              <a:rPr lang="ru-RU" smtClean="0"/>
              <a:t>28.04.2021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8E15588-287F-4781-B2EF-B5753230CAF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96296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FB82A0-EAC3-42D7-A3EA-D03EFF72F1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67340" y="2230016"/>
            <a:ext cx="6764694" cy="2015412"/>
          </a:xfrm>
        </p:spPr>
        <p:txBody>
          <a:bodyPr>
            <a:normAutofit/>
          </a:bodyPr>
          <a:lstStyle/>
          <a:p>
            <a:r>
              <a:rPr lang="ru-RU" sz="2800" dirty="0"/>
              <a:t>ПРИМЕНЕНИЕ ИНТЕРАКТИВНОЙ ДОСКИ В ОБРАЗОВАТЕЛЬНОЙ ДЕЯТЕЛЬНОСТИ ДЛЯ ДЕТЕЙ СТАРШЕГО ДОШКОЛЬНОГО ВОЗРАСТА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3A07957-383E-49A4-86FE-353DDF8C6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96335" y="4394818"/>
            <a:ext cx="2653579" cy="1086237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dirty="0" err="1"/>
              <a:t>Будаева</a:t>
            </a:r>
            <a:r>
              <a:rPr lang="ru-RU" dirty="0"/>
              <a:t> Арина, студентка 430 группы</a:t>
            </a:r>
          </a:p>
          <a:p>
            <a:r>
              <a:rPr lang="ru-RU" dirty="0"/>
              <a:t>специальности "Дошкольное образование",</a:t>
            </a:r>
          </a:p>
          <a:p>
            <a:r>
              <a:rPr lang="ru-RU" dirty="0" err="1"/>
              <a:t>Чимитова</a:t>
            </a:r>
            <a:r>
              <a:rPr lang="ru-RU" dirty="0"/>
              <a:t> </a:t>
            </a:r>
            <a:r>
              <a:rPr lang="ru-RU" dirty="0" err="1"/>
              <a:t>Ц.Д.,руководитель</a:t>
            </a: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0619B0-7B56-4ACB-B3A3-780D27E1F128}"/>
              </a:ext>
            </a:extLst>
          </p:cNvPr>
          <p:cNvSpPr txBox="1"/>
          <p:nvPr/>
        </p:nvSpPr>
        <p:spPr>
          <a:xfrm>
            <a:off x="1446245" y="1194318"/>
            <a:ext cx="9203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ГАПОУ «Агинский педагогический колледж </a:t>
            </a:r>
            <a:r>
              <a:rPr lang="ru-RU" dirty="0" err="1"/>
              <a:t>им.Базара</a:t>
            </a:r>
            <a:r>
              <a:rPr lang="ru-RU" dirty="0"/>
              <a:t> </a:t>
            </a:r>
            <a:r>
              <a:rPr lang="ru-RU" dirty="0" err="1"/>
              <a:t>Ринчино</a:t>
            </a:r>
            <a:r>
              <a:rPr lang="ru-RU" dirty="0"/>
              <a:t>»</a:t>
            </a:r>
          </a:p>
        </p:txBody>
      </p:sp>
      <p:sp>
        <p:nvSpPr>
          <p:cNvPr id="5" name="Управляющая кнопка: &quot;Вперед&quot; или &quot;Следующий&quot;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C609BCE-2F60-4A27-A617-A5914F5B5990}"/>
              </a:ext>
            </a:extLst>
          </p:cNvPr>
          <p:cNvSpPr/>
          <p:nvPr/>
        </p:nvSpPr>
        <p:spPr>
          <a:xfrm>
            <a:off x="11271380" y="6456784"/>
            <a:ext cx="839755" cy="40121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90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531B0-E7DA-404F-B52D-A43B6862F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3685" y="4063481"/>
            <a:ext cx="4509234" cy="1485900"/>
          </a:xfrm>
        </p:spPr>
        <p:txBody>
          <a:bodyPr/>
          <a:lstStyle/>
          <a:p>
            <a:r>
              <a:rPr lang="ru-RU" dirty="0"/>
              <a:t>Максим Горький.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A7F4A2-EFDC-4CC8-AE70-7AB8E732CE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35494" y="2895601"/>
            <a:ext cx="9601200" cy="3581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В карете прошлого никуда не уедешь…</a:t>
            </a:r>
          </a:p>
        </p:txBody>
      </p:sp>
      <p:sp>
        <p:nvSpPr>
          <p:cNvPr id="4" name="Управляющая кнопка: &quot;Вперед&quot; или &quot;Следующий&quot; 3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C0CC305-3A7A-4B08-98A7-8F6E3799DA0D}"/>
              </a:ext>
            </a:extLst>
          </p:cNvPr>
          <p:cNvSpPr/>
          <p:nvPr/>
        </p:nvSpPr>
        <p:spPr>
          <a:xfrm>
            <a:off x="11028784" y="6477000"/>
            <a:ext cx="1163216" cy="380999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21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9BE52-DF55-434D-8246-62F91AFC8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457200"/>
            <a:ext cx="9601200" cy="138093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2000" dirty="0"/>
              <a:t>Интерактивная методика основывается на обучении действием и посредством действия: человек лучше запоминает и усваивает то, что он делает своими руками. Главным условием развития личности ребенка в дошкольном возрасте является общение. Поэтому задача воспитателя специально организовать данную деятельность, создавая внутри нее атмосферу сотрудничества, взаимного доверия - детей друг с другом, детей и взрослого. Для решения этой задачи воспитатель может использовать интерактивные технологии.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FA4BD63-D94F-46B6-BFB6-CD4BA0EEA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8002" y="3429000"/>
            <a:ext cx="4309564" cy="25921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AB6E515-64DA-43F9-9976-0B0730321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997" y="3024906"/>
            <a:ext cx="4309563" cy="2592122"/>
          </a:xfrm>
          <a:prstGeom prst="rect">
            <a:avLst/>
          </a:prstGeom>
        </p:spPr>
      </p:pic>
      <p:sp>
        <p:nvSpPr>
          <p:cNvPr id="6" name="Управляющая кнопка: &quot;Вперед&quot; или &quot;Следующий&quot;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F86C9BA1-9B4A-4852-A90B-8B423E40178B}"/>
              </a:ext>
            </a:extLst>
          </p:cNvPr>
          <p:cNvSpPr/>
          <p:nvPr/>
        </p:nvSpPr>
        <p:spPr>
          <a:xfrm>
            <a:off x="11140750" y="6391468"/>
            <a:ext cx="1125895" cy="46653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93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C103E-EFC5-42D1-A581-4525A0C716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Интерактивное обучение - это, прежде всего, диалоговое обучение, построенное на взаимодействии детей с учебным окружением, образовательной средой, которая служит областью осваиваемого опыта, в ходе которого осуществляется взаимодействие воспитателя и воспитанника.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26166C76-72E1-4FA0-BD9A-99D76BF494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5849" y="2914650"/>
            <a:ext cx="4876800" cy="3257550"/>
          </a:xfrm>
          <a:prstGeom prst="rect">
            <a:avLst/>
          </a:prstGeom>
        </p:spPr>
      </p:pic>
      <p:sp>
        <p:nvSpPr>
          <p:cNvPr id="5" name="Управляющая кнопка: &quot;Вперед&quot; или &quot;Следующий&quot; 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8AFD639-EDF8-424D-B09A-DC781297137B}"/>
              </a:ext>
            </a:extLst>
          </p:cNvPr>
          <p:cNvSpPr/>
          <p:nvPr/>
        </p:nvSpPr>
        <p:spPr>
          <a:xfrm>
            <a:off x="11184294" y="6400800"/>
            <a:ext cx="1007706" cy="4572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526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0CD1C-6A8A-4481-9732-5BBD773D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247650"/>
            <a:ext cx="9601200" cy="2252954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ru-RU" sz="3100" dirty="0"/>
              <a:t>Интерактивная доска  -  универсальный инструмент, позволяющий любому воспитателю построить образовательный процесс так, чтобы у детей повысился интерес к занятиям, устойчивость внимания, скорость мыслительных операций, их работоспособность.</a:t>
            </a: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0DF0A19B-D96B-4E8F-8DD6-BF183D2DA7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2520" y="2771483"/>
            <a:ext cx="6806960" cy="3667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119697"/>
      </p:ext>
    </p:extLst>
  </p:cSld>
  <p:clrMapOvr>
    <a:masterClrMapping/>
  </p:clrMapOvr>
</p:sld>
</file>

<file path=ppt/theme/theme1.xml><?xml version="1.0" encoding="utf-8"?>
<a:theme xmlns:a="http://schemas.openxmlformats.org/drawingml/2006/main" name="Обрезка">
  <a:themeElements>
    <a:clrScheme name="Обрезка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Обрезка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91</TotalTime>
  <Words>188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Franklin Gothic Book</vt:lpstr>
      <vt:lpstr>Обрезка</vt:lpstr>
      <vt:lpstr>ПРИМЕНЕНИЕ ИНТЕРАКТИВНОЙ ДОСКИ В ОБРАЗОВАТЕЛЬНОЙ ДЕЯТЕЛЬНОСТИ ДЛЯ ДЕТЕЙ СТАРШЕГО ДОШКОЛЬНОГО ВОЗРАСТА</vt:lpstr>
      <vt:lpstr>Максим Горький.</vt:lpstr>
      <vt:lpstr>Интерактивная методика основывается на обучении действием и посредством действия: человек лучше запоминает и усваивает то, что он делает своими руками. Главным условием развития личности ребенка в дошкольном возрасте является общение. Поэтому задача воспитателя специально организовать данную деятельность, создавая внутри нее атмосферу сотрудничества, взаимного доверия - детей друг с другом, детей и взрослого. Для решения этой задачи воспитатель может использовать интерактивные технологии.</vt:lpstr>
      <vt:lpstr>Интерактивное обучение - это, прежде всего, диалоговое обучение, построенное на взаимодействии детей с учебным окружением, образовательной средой, которая служит областью осваиваемого опыта, в ходе которого осуществляется взаимодействие воспитателя и воспитанника.</vt:lpstr>
      <vt:lpstr>Интерактивная доска  -  универсальный инструмент, позволяющий любому воспитателю построить образовательный процесс так, чтобы у детей повысился интерес к занятиям, устойчивость внимания, скорость мыслительных операций, их работоспособность.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ИНТЕРАКТИВНОЙ ДОСКИ В ОБРАЗОВАТЕЛЬНОЙ ДЕЯТЕЛЬНОСТИ ДЛЯ ДЕТЕЙ СТАРШЕГО ДОШКОЛЬНОГО ВОЗРАСТА</dc:title>
  <dc:creator>Student</dc:creator>
  <cp:lastModifiedBy>Student</cp:lastModifiedBy>
  <cp:revision>5</cp:revision>
  <dcterms:created xsi:type="dcterms:W3CDTF">2021-04-28T04:33:44Z</dcterms:created>
  <dcterms:modified xsi:type="dcterms:W3CDTF">2021-04-28T06:05:20Z</dcterms:modified>
</cp:coreProperties>
</file>