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4" r:id="rId9"/>
  </p:sldIdLst>
  <p:sldSz cx="6858000" cy="12192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281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32824-F6C0-4B01-8D11-CE528AB2E428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432050" y="1233488"/>
            <a:ext cx="18716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DFE5E-D12C-4F15-932F-19C74EA28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620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FE5E-D12C-4F15-932F-19C74EA28E4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301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FE5E-D12C-4F15-932F-19C74EA28E4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196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82FB0-A1F8-4261-B62A-19B760FFC79C}" type="datetime1">
              <a:rPr lang="ru-RU" smtClean="0"/>
              <a:t>11.06.2021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828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F36AB-6EAE-429F-AA05-11A7BDBE9F12}" type="datetime1">
              <a:rPr lang="ru-RU" smtClean="0"/>
              <a:t>11.06.2021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175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E6F5F-79BF-49A1-B6FD-73E2F118BB0E}" type="datetime1">
              <a:rPr lang="ru-RU" smtClean="0"/>
              <a:t>11.06.2021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803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76725-A5C5-4ED4-A4EC-E52E9663D57A}" type="datetime1">
              <a:rPr lang="ru-RU" smtClean="0"/>
              <a:t>11.06.2021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88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BD34-457F-4998-959B-A053E07B93F1}" type="datetime1">
              <a:rPr lang="ru-RU" smtClean="0"/>
              <a:t>11.06.2021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260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E6D6-BB8D-4D33-9717-B43B5DB5EEFB}" type="datetime1">
              <a:rPr lang="ru-RU" smtClean="0"/>
              <a:t>11.06.2021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920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5410-DDA5-4F51-8D61-C3EB3AF12629}" type="datetime1">
              <a:rPr lang="ru-RU" smtClean="0"/>
              <a:t>11.06.2021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34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F6C93-05F5-4D2A-ACDC-E10736B8ABFE}" type="datetime1">
              <a:rPr lang="ru-RU" smtClean="0"/>
              <a:t>11.06.2021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894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40BCD-BFF9-4D11-B7F8-0D9B1DB72929}" type="datetime1">
              <a:rPr lang="ru-RU" smtClean="0"/>
              <a:t>11.06.2021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796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174C0-0A48-49A6-9232-E0A870F369F3}" type="datetime1">
              <a:rPr lang="ru-RU" smtClean="0"/>
              <a:t>11.06.2021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10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2A1DE-B741-43E3-8E6F-DCAF25C7CA49}" type="datetime1">
              <a:rPr lang="ru-RU" smtClean="0"/>
              <a:t>11.06.2021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33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2F6D7-4D9D-433F-9B75-0D76F95A9706}" type="datetime1">
              <a:rPr lang="ru-RU" smtClean="0"/>
              <a:t>11.06.2021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91B91-B6F8-4E07-A5D8-FD99081F73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211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560" y="453171"/>
            <a:ext cx="6326640" cy="2356556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АНО СОШ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АКАДЕМИЧЕСКАЯ ГИМНАЗИЯ»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488" y="3786553"/>
            <a:ext cx="5915025" cy="76082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 на тему: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«Батарейка. Польза, вред,  правильная утилизация.»</a:t>
            </a:r>
          </a:p>
          <a:p>
            <a:pPr marL="0" indent="0" algn="ctr">
              <a:buNone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ученик 1 «А» класса </a:t>
            </a:r>
          </a:p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Резник Максим</a:t>
            </a:r>
          </a:p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уководитель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Полехина Галина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Ярославна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Москва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 г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774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457200" indent="-4572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батарейки</a:t>
            </a:r>
          </a:p>
          <a:p>
            <a:pPr marL="457200" indent="-4572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Вред батареек</a:t>
            </a:r>
          </a:p>
          <a:p>
            <a:pPr marL="457200" indent="-4572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Эксперименты</a:t>
            </a:r>
          </a:p>
          <a:p>
            <a:pPr marL="457200" indent="-4572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утилизации</a:t>
            </a:r>
          </a:p>
          <a:p>
            <a:pPr marL="457200" indent="-457200">
              <a:buAutoNum type="arabicPeriod"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209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5108" y="881743"/>
            <a:ext cx="5843953" cy="4977547"/>
          </a:xfrm>
        </p:spPr>
        <p:txBody>
          <a:bodyPr/>
          <a:lstStyle/>
          <a:p>
            <a:pPr algn="ctr"/>
            <a:r>
              <a:rPr lang="ru-RU" b="1" dirty="0"/>
              <a:t>1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Польза батареек.</a:t>
            </a:r>
            <a:r>
              <a:rPr lang="ru-RU" dirty="0"/>
              <a:t/>
            </a:r>
            <a:br>
              <a:rPr lang="ru-RU" dirty="0"/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жизни мы сталкиваемся с батарейками ежедневно – в игрушках на дистанционном управлении, в пульте телевизора, в электронных часах, в фонариках, калькуляторе, фотоаппарате. Это, конечно, очень удобно и облегчает нашу жизнь.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Батарейки бывают разных форм и размеров: большие и маленькие, круглые и квадратные, подходят для различных устройств.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08" y="7069016"/>
            <a:ext cx="5357446" cy="3021439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167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8" y="1273628"/>
            <a:ext cx="5915025" cy="938387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Вред батареек.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488" y="2530929"/>
            <a:ext cx="5915025" cy="8450339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службы батарейки недолговечен. В каждой из них содержится много химических элементов, некоторые из них ядовиты. 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куда же девать использованные? Выкинуть в помойку, откуда она попадет на свалку? Что будет тогда? Отравление почвы, воды?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водой и едой все это может попасть к нам на стол.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провел ряд экспериментов, что бы это узнать.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201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8" y="996042"/>
            <a:ext cx="5915025" cy="1338943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Эксперименты.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1.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488" y="2334986"/>
            <a:ext cx="5915025" cy="8810405"/>
          </a:xfrm>
        </p:spPr>
        <p:txBody>
          <a:bodyPr/>
          <a:lstStyle/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папой мы разобрали батарейку и положили ее в стакан с водой. Вода стала коричневой.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второй стакан положил целую батарейку. Вода не изменилась.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стакан – налил чистую воду для сравнения.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стаканы мы оставили для наблюдения. Через неделю увидел, что вода в стакане №2 с целой батарейкой помутнела.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под воздействием воды разрушается даже целая батарейка.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46848">
            <a:off x="409485" y="7562174"/>
            <a:ext cx="2804009" cy="21385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491" y="8752565"/>
            <a:ext cx="3287271" cy="2731478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762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8" y="849086"/>
            <a:ext cx="5915025" cy="81642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2.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488" y="1469571"/>
            <a:ext cx="5915025" cy="951169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мамой мы поставили в каждый из стаканов из эксперимента №1 цветок.</a:t>
            </a:r>
          </a:p>
          <a:p>
            <a:pPr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стаканы мы оставили для наблюдения. Через три дня я увидел, что цветок в стакане с разрушенной батарейкой погиб, в стакане с целой – стал осыпаться, а с чистой – все было хорошо.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батарейка плохо влияет на живую природу.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677" y="2570393"/>
            <a:ext cx="3411415" cy="25439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677" y="7019240"/>
            <a:ext cx="3505200" cy="2602523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044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8" y="767443"/>
            <a:ext cx="5915025" cy="816428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Способы утилизации.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487" y="1583871"/>
            <a:ext cx="5915025" cy="9728897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хотел понять, все ли знают, как и куда можно выкидывать батарейки.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провел опрос среди учеников своего класса. Участвовало 13 человек. Задал 2 вопроса:</a:t>
            </a:r>
          </a:p>
          <a:p>
            <a:pPr marL="457200" indent="-4572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ли в вашем доме устройства на батарейках?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Ответ ДА – 13 человек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Ответ НЕТ – 0 человек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  Знаете ли вы куда выкидывать использованные батарейки?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ДА – 3 человека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Ответ НЕТ – 10 человек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Собирать и перерабатывать все использованные батарейки не научился пока никто в мире. В России есть завод в городе Челябинск по переработке батареек.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 крупных торговых центрах нашего города есть специальные урны. Их трудно перепутать или пропустить – они сами похожи на батарейку.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10185">
            <a:off x="2039268" y="8316628"/>
            <a:ext cx="2368061" cy="2948082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100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8" y="1061356"/>
            <a:ext cx="5915025" cy="767443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Вывод.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487" y="2775856"/>
            <a:ext cx="5915025" cy="853691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Выбрасывать батарейки в мусорное ведро нельзя. Все ядовитые элементы вернуться к нам – с водой, воздухом, едой.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предлагаю собирать и правильно утилизировать батарейки: 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Собирать дома в пакет или коробку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Относить их в специальные контейнеры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Этим мы сделаем наш город чище и безопаснее! Этим мы поможем окружающей среде!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1B91-B6F8-4E07-A5D8-FD99081F733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934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</TotalTime>
  <Words>402</Words>
  <Application>Microsoft Office PowerPoint</Application>
  <PresentationFormat>Широкоэкранный</PresentationFormat>
  <Paragraphs>92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АНО СОШ  «АКАДЕМИЧЕСКАЯ ГИМНАЗИЯ»</vt:lpstr>
      <vt:lpstr>Содержание:</vt:lpstr>
      <vt:lpstr>1. Польза батареек. В нашей жизни мы сталкиваемся с батарейками ежедневно – в игрушках на дистанционном управлении, в пульте телевизора, в электронных часах, в фонариках, калькуляторе, фотоаппарате. Это, конечно, очень удобно и облегчает нашу жизнь.  Батарейки бывают разных форм и размеров: большие и маленькие, круглые и квадратные, подходят для различных устройств.</vt:lpstr>
      <vt:lpstr>2. Вред батареек.</vt:lpstr>
      <vt:lpstr>3. Эксперименты. Эксперимент 1.</vt:lpstr>
      <vt:lpstr>Эксперимент 2.</vt:lpstr>
      <vt:lpstr>4. Способы утилизации.</vt:lpstr>
      <vt:lpstr>5. Вывод.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Батарейка. Польза, вред, их правильная утилизация.</dc:title>
  <dc:creator>Аффина</dc:creator>
  <cp:lastModifiedBy>Полехина Галина Ярославна</cp:lastModifiedBy>
  <cp:revision>21</cp:revision>
  <cp:lastPrinted>2021-02-10T11:44:18Z</cp:lastPrinted>
  <dcterms:created xsi:type="dcterms:W3CDTF">2021-02-10T10:01:52Z</dcterms:created>
  <dcterms:modified xsi:type="dcterms:W3CDTF">2021-06-11T16:57:47Z</dcterms:modified>
</cp:coreProperties>
</file>