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3" r:id="rId2"/>
    <p:sldId id="274" r:id="rId3"/>
    <p:sldId id="276" r:id="rId4"/>
    <p:sldId id="258" r:id="rId5"/>
    <p:sldId id="275" r:id="rId6"/>
    <p:sldId id="277" r:id="rId7"/>
    <p:sldId id="278" r:id="rId8"/>
    <p:sldId id="263" r:id="rId9"/>
    <p:sldId id="272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857233"/>
            <a:ext cx="8458200" cy="5218554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C00000"/>
                </a:solidFill>
              </a:rPr>
              <a:t>БОГАТЫРЬ</a:t>
            </a:r>
            <a:endParaRPr lang="ru-RU" sz="96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49219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F:\урок. Былины\945f239a595dd7d34643fddb2246af9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496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402677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« О ДОБЛЕСТЯХ, </a:t>
            </a:r>
            <a:br>
              <a:rPr lang="ru-RU" sz="6600" dirty="0" smtClean="0">
                <a:solidFill>
                  <a:srgbClr val="0070C0"/>
                </a:solidFill>
              </a:rPr>
            </a:br>
            <a:r>
              <a:rPr lang="ru-RU" sz="6600" dirty="0" smtClean="0">
                <a:solidFill>
                  <a:srgbClr val="0070C0"/>
                </a:solidFill>
              </a:rPr>
              <a:t>  О ПОДВИГАХ, </a:t>
            </a:r>
            <a:br>
              <a:rPr lang="ru-RU" sz="6600" dirty="0" smtClean="0">
                <a:solidFill>
                  <a:srgbClr val="0070C0"/>
                </a:solidFill>
              </a:rPr>
            </a:br>
            <a:r>
              <a:rPr lang="ru-RU" sz="6600" dirty="0">
                <a:solidFill>
                  <a:srgbClr val="0070C0"/>
                </a:solidFill>
              </a:rPr>
              <a:t> </a:t>
            </a:r>
            <a:r>
              <a:rPr lang="ru-RU" sz="6600" dirty="0" smtClean="0">
                <a:solidFill>
                  <a:srgbClr val="0070C0"/>
                </a:solidFill>
              </a:rPr>
              <a:t> О СЛАВЕ…»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357290" y="4500571"/>
            <a:ext cx="5857916" cy="1714512"/>
          </a:xfrm>
        </p:spPr>
        <p:txBody>
          <a:bodyPr/>
          <a:lstStyle/>
          <a:p>
            <a:endParaRPr lang="ru-RU" dirty="0" smtClean="0"/>
          </a:p>
          <a:p>
            <a:pPr lvl="8"/>
            <a:r>
              <a:rPr lang="ru-RU" dirty="0" smtClean="0"/>
              <a:t> 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14546" y="4429132"/>
            <a:ext cx="4076757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Былины</a:t>
            </a:r>
            <a:endParaRPr lang="ru-RU" sz="8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214554"/>
            <a:ext cx="8458200" cy="1222375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70C0"/>
                </a:solidFill>
              </a:rPr>
              <a:t>СТАРИЧКИ</a:t>
            </a:r>
            <a:br>
              <a:rPr lang="ru-RU" sz="7200" dirty="0" smtClean="0">
                <a:solidFill>
                  <a:srgbClr val="0070C0"/>
                </a:solidFill>
              </a:rPr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500042"/>
            <a:ext cx="8458200" cy="1485904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0070C0"/>
                </a:solidFill>
              </a:rPr>
              <a:t>СТАРИНЫ</a:t>
            </a:r>
            <a:endParaRPr lang="ru-RU" sz="7200" b="1" dirty="0">
              <a:solidFill>
                <a:srgbClr val="0070C0"/>
              </a:solidFill>
            </a:endParaRPr>
          </a:p>
        </p:txBody>
      </p:sp>
      <p:sp>
        <p:nvSpPr>
          <p:cNvPr id="13" name="Минус 12"/>
          <p:cNvSpPr/>
          <p:nvPr/>
        </p:nvSpPr>
        <p:spPr>
          <a:xfrm rot="18184438">
            <a:off x="1458966" y="585384"/>
            <a:ext cx="474786" cy="500066"/>
          </a:xfrm>
          <a:prstGeom prst="mathMinus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4" name="Минус 13"/>
          <p:cNvSpPr/>
          <p:nvPr/>
        </p:nvSpPr>
        <p:spPr>
          <a:xfrm rot="18184438">
            <a:off x="1601843" y="1942707"/>
            <a:ext cx="474786" cy="500066"/>
          </a:xfrm>
          <a:prstGeom prst="mathMinus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480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323528" y="589180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2800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75928" y="604420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dirty="0" smtClean="0"/>
              <a:t>В. М. Васнецов. Богатыри.</a:t>
            </a:r>
            <a:endParaRPr lang="ru-RU" sz="2800" dirty="0"/>
          </a:p>
        </p:txBody>
      </p:sp>
      <p:pic>
        <p:nvPicPr>
          <p:cNvPr id="1026" name="Picture 2" descr="C:\Documents and Settings\Администратор\Рабочий стол\56ad0386bff80370fd766e11a2a7c1e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285728"/>
            <a:ext cx="8429683" cy="6357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0842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218585448_mech-kladenec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65439"/>
            <a:ext cx="4852888" cy="667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4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Администратор\Рабочий стол\scan 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358246" cy="628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Documents and Settings\Администратор\Рабочий стол\scan 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5" y="0"/>
            <a:ext cx="692948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89180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В. М. Васнецов. Гусляры.</a:t>
            </a:r>
            <a:endParaRPr lang="ru-RU" sz="28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833" y="0"/>
            <a:ext cx="8592677" cy="6309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74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Добрыня Никитич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285860"/>
            <a:ext cx="4572032" cy="535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808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661</TotalTime>
  <Words>27</Words>
  <Application>Microsoft Office PowerPoint</Application>
  <PresentationFormat>Экран (4:3)</PresentationFormat>
  <Paragraphs>10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Franklin Gothic Book</vt:lpstr>
      <vt:lpstr>Franklin Gothic Medium</vt:lpstr>
      <vt:lpstr>Wingdings 2</vt:lpstr>
      <vt:lpstr>Трек</vt:lpstr>
      <vt:lpstr>БОГАТЫРЬ</vt:lpstr>
      <vt:lpstr>« О ДОБЛЕСТЯХ,    О ПОДВИГАХ,    О СЛАВЕ…»</vt:lpstr>
      <vt:lpstr>СТАРИЧКИ </vt:lpstr>
      <vt:lpstr>Презентация PowerPoint</vt:lpstr>
      <vt:lpstr>Презентация PowerPoint</vt:lpstr>
      <vt:lpstr>Презентация PowerPoint</vt:lpstr>
      <vt:lpstr>Презентация PowerPoint</vt:lpstr>
      <vt:lpstr>В. М. Васнецов. Гусляры.</vt:lpstr>
      <vt:lpstr>Добрыня Никитич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мой</dc:creator>
  <cp:lastModifiedBy>Sveta</cp:lastModifiedBy>
  <cp:revision>34</cp:revision>
  <dcterms:created xsi:type="dcterms:W3CDTF">2013-08-30T18:03:02Z</dcterms:created>
  <dcterms:modified xsi:type="dcterms:W3CDTF">2021-06-11T07:26:38Z</dcterms:modified>
</cp:coreProperties>
</file>