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8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3CE7F-EE85-4A7C-9904-AA2B4280C08A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2BE31-DB7A-4AC2-8BB8-2533F4FF5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57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2BE31-DB7A-4AC2-8BB8-2533F4FF582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69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007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2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8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9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3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2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9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2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38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25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5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E944C-D234-4D43-916C-990123A1E768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2811D-EC6A-427E-95E4-B4EE1BF068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Ушеттама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минь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урокть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Шрать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лангса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сембе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анокт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Тячи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минь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пяк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оцю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мяльса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Корхтатама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мокшень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кяльса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0070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Коня</a:t>
            </a:r>
          </a:p>
          <a:p>
            <a:pPr marL="0" indent="0">
              <a:buNone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Шалхка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Пейхть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Пильге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Пеке</a:t>
            </a:r>
          </a:p>
          <a:p>
            <a:pPr marL="0" indent="0">
              <a:buNone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Крга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Пиле</a:t>
            </a:r>
          </a:p>
          <a:p>
            <a:pPr marL="0" indent="0">
              <a:buNone/>
            </a:pP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Шама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365125"/>
            <a:ext cx="5181600" cy="58118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Лоб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Зубы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Нога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Шея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</a:t>
            </a: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Лицо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58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0"/>
            <a:ext cx="56388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Шяярьхть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</a:t>
            </a:r>
          </a:p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Щёка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Курга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Кядь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</a:t>
            </a:r>
          </a:p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Трват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Сельме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0"/>
            <a:ext cx="58674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Волосы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Щека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Палец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Губы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97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52</Words>
  <Application>Microsoft Office PowerPoint</Application>
  <PresentationFormat>Широкоэкранный</PresentationFormat>
  <Paragraphs>37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2021-01-13T05:44:06Z</dcterms:created>
  <dcterms:modified xsi:type="dcterms:W3CDTF">2021-01-13T06:30:25Z</dcterms:modified>
</cp:coreProperties>
</file>