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BF97B46-CF7D-EE4C-8B28-6D92630D6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797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79258" y="1019003"/>
            <a:ext cx="696691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Интерактивная дидактическая игра «Путешествие по сказкам»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68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115616" y="1124744"/>
            <a:ext cx="4608512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угадайте, </a:t>
            </a:r>
          </a:p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 говорит</a:t>
            </a:r>
          </a:p>
          <a:p>
            <a:pPr>
              <a:spcBef>
                <a:spcPct val="20000"/>
              </a:spcBef>
            </a:pPr>
            <a:r>
              <a:rPr lang="ru-RU" sz="3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Крекс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фекс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пекс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2050" name="Picture 2" descr="https://avatars.mds.yandex.net/get-pdb/1776078/cc70db87-1dec-4b7f-b83b-7fce7534e536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4"/>
          <a:stretch/>
        </p:blipFill>
        <p:spPr bwMode="auto">
          <a:xfrm>
            <a:off x="5940152" y="171539"/>
            <a:ext cx="2448272" cy="361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ok7xy59qfw9h.cloudfront.net/f3d/716b8/d127/491d/91fa/68049ec772a3/large/815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2471792" cy="294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5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691680" y="548680"/>
            <a:ext cx="5904656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Буратино учила писать,</a:t>
            </a:r>
          </a:p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ключ золотой помогала искать.</a:t>
            </a:r>
          </a:p>
        </p:txBody>
      </p:sp>
      <p:pic>
        <p:nvPicPr>
          <p:cNvPr id="3074" name="Picture 2" descr="http://mtdata.ru/u24/photo3720/20964472989-0/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92896"/>
            <a:ext cx="2526581" cy="411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bs.twimg.com/media/D82SnFCXYAESEN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4341669" cy="340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59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7688" y="448837"/>
            <a:ext cx="45720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Ребята, угадайте, кто так говорит</a:t>
            </a:r>
          </a:p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По щучьему велению, по моему хотению….</a:t>
            </a:r>
          </a:p>
        </p:txBody>
      </p:sp>
      <p:pic>
        <p:nvPicPr>
          <p:cNvPr id="1026" name="Picture 2" descr="http://xn----htbc6aclibhc6h.xn--p1ai/upload/iblock/95e/95e916d2fb395253546e853086c407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880320" cy="313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881477/e5c55782-e542-4aca-9751-9771299ff1dc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1890196" cy="381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7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7 1.85185E-6 C 0.03906 1.85185E-6 0.08663 0.05602 0.08663 0.125 C 0.08663 0.19398 0.03906 0.25 -0.01927 0.25 C -0.0776 0.25 -0.125 0.19398 -0.125 0.125 C -0.125 0.05602 -0.0776 1.85185E-6 -0.01927 1.85185E-6 Z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</TotalTime>
  <Words>42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Козырева</dc:creator>
  <cp:lastModifiedBy>Неизвестный пользователь</cp:lastModifiedBy>
  <cp:revision>4</cp:revision>
  <dcterms:created xsi:type="dcterms:W3CDTF">2019-10-25T18:46:32Z</dcterms:created>
  <dcterms:modified xsi:type="dcterms:W3CDTF">2021-04-30T01:28:48Z</dcterms:modified>
</cp:coreProperties>
</file>