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77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76215" y="3626070"/>
            <a:ext cx="4967785" cy="181829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Стратегия подготовки ЕГЭ   по разделу «</a:t>
            </a:r>
            <a:r>
              <a:rPr lang="ru-RU" sz="36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Аудирование</a:t>
            </a:r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»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5549463"/>
            <a:ext cx="5836694" cy="987972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Подготовила: учитель английского языка МОУ «Школа нового века»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Гундарова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В.Н.</a:t>
            </a: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 и вид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аудирования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Установление соответствия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понять в прослушанном  тексте основное содержание.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 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краткие высказывания информационно-прагматического характера. </a:t>
            </a:r>
          </a:p>
          <a:p>
            <a:pPr>
              <a:lnSpc>
                <a:spcPct val="10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Установление соответствия (Верно/Неверно/В тексте не сказано)  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понять в прослушанном тексте  запрашиваемую информацию.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 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беседа в стандартных ситуациях повседневного общения.</a:t>
            </a:r>
          </a:p>
          <a:p>
            <a:pPr>
              <a:lnSpc>
                <a:spcPct val="10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Выбор ответа из трех предложенных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понять точно и полно содержание прослушанного текста.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Тип 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интервью, репортаж, радиопередача.  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Задание1  </a:t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Понимание основного содержания текста </a:t>
            </a:r>
            <a:b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Стратегия выполнения задания: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 первого прослушивания прочитайте все утверждения 1 – 7. Подчеркните в них ключевые слова. Ищите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различия,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думайте, чем эти утверждения отличаются, поскольку, как правило они близки тематически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Определив эти ключевые слова, подумайте о синонимах к ним. Общее содержание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или его главная мысль будет перефразироваться в утверждении при помощи синонимов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данном задании не требуется полного понимания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поэтому надо стараться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понять основное содержание по ключевым словам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не обращать внимания ни на слова, от которых общее понимание не зависит. Не следует пугаться незнакомых слов. 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Максимальное количество баллов  6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Типичные ошибки задания 1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Экзаменуемые: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микротекстах неверно определяют ключевые слова, соответствующие основной мысли высказывания;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Неправильно выделяют ключевые слова в утверждениях;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соотносят ключевые слова в вопросах и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Неверно подбирают синонимы, антонимы к ключевым словам;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Соотносят тексты и утверждения только потому, что  эти же слова есть в тексте и утверждении (т.е опираются в выборе ответа на услышанные слова, а не на понятый смысл высказывания;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Неправильно распределяют время на выполнение задания;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Делают пропуски в бланке ответа (оставляют пустые места либо забывают вносить в него ответы)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Полезные советы: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вы соотносите высказывания людей с утверждениями, подчеркните ключевые слова в утверждениях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слушаете первый раз, попытайтесь понять общий смысл высказывания говорящего, опираясь на подчеркнутые ключевые слова и фразы, которые могут появиться в высказываниях в форме синонимов, перифразов, антонимов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Пытайтесь уже при первом прослушивании найти соответствия текстов и утверждений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Старайтесь понять, кто из говорящих высказывает положительное отношение к обсуждаемой теме, а кто - отрицательное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092" y="365126"/>
            <a:ext cx="786025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Задание 2.</a:t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Выбор ответа из 3-х предложенных и его записью. Стратегия выполнения.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tabLst>
                <a:tab pos="655161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 первого прослушивания просмотрите задания, но не пытайтесь определить правильный ответ, потому что он полностью зависит от содержания текста. Однако следует подумать о том, какая информация вам понадобится, чтобы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опре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делить данное вам в задании утверждение как верное или неверное или вообще в тексте не затронутое.</a:t>
            </a:r>
          </a:p>
          <a:p>
            <a:pPr>
              <a:tabLst>
                <a:tab pos="655161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правило , предложенные вам утверждения идут в списке в том же порядке, что и информация в тексте. Поэтому при прослушивании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 можете читать утверждения, держать их в поле своего зрения, и сам порядок их следования может вам помочь.</a:t>
            </a:r>
          </a:p>
          <a:p>
            <a:pPr>
              <a:tabLst>
                <a:tab pos="6551613" algn="l"/>
              </a:tabLs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конце задания могут быть вопросы более  общего характера. Отвечая на них, надо подумать обо всеем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целом. </a:t>
            </a:r>
          </a:p>
          <a:p>
            <a:pPr>
              <a:tabLst>
                <a:tab pos="6551613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Максимальное количество баллов  7.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083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Полезные советы: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второго прослушивания проверьте свои ответы и восполните недостающие.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Очень важно понять разницу между вариантами «Неверно» и «В тексте не сказано». Неверное утверждение содержит информацию, противоречащую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Вариант «В тексте не сказано» означает, что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ничего не говорится по данному вопросу, он вообще не затрагивается.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41379" y="3993932"/>
            <a:ext cx="4435365" cy="264860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Типичные ошибки при выполнении задания 2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Экзаменуемые: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Неправильно выделяют ключевые слова в утверждениях и в диалоге,  не соотносят ключевые слова в утверждениях и в (аудио)тексте диалога;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Определяют предложенное высказывание как верное или неверное 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True / False)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исходя не из содержания текста, а из своего личного опыта, в то время как в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тексте данной информации нет и правильным ответом будет «В тексте не сказано»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Not stated)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0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19499" y="4508938"/>
            <a:ext cx="2760279" cy="209155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Задания 3 – 9. Полное понимание текста </a:t>
            </a:r>
            <a:br>
              <a:rPr lang="ru-RU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Стратегия выполнения задания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этом задании проверяется полное и детальное понимание текста. Некоторые вопросы могут проверять понимание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деталей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они связаны с конкретным отрезком текста. Другие вопросы могут проверять понимание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всего 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понимание мыслей и намерений автора и могут быть связаны не с конкретным отрезком текста, а с текстом в целом. Как правило, такие вопросы (один – два) даются последними.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Задание на множественный выбор может быть представлено как вопрос с вариантами ответов и как незаконченное предложение с вариантами концовки.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Стратегия выполнения: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и в предыдущем задании, предложенные вам текстовые вопросы обычно идут в том же порядке, что и информация в тексте. Поэтому при прослушивании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вы можете глазами следить за вопросами, и сам порядок их следования может вам помочь.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конце задания могут быть вопросы более общего характера. Отвечая на них, надо подумать обо всем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целом.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выборе ответа надо руководствоваться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только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той информацией, которая дается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не тем, что вы знаете или думаете по данному вопросу.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«цепляйтесь» за конкретные слова, думайте об их смысле.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Максимальное количество баллов  7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Полезные советы: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Когда вы слушаете тексты на английском языке, не волнуйтесь, если вы не понимаете всех слов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Обращайте внимание на слова, которые говорящий выделяет интонацией. Именно они содержат ключевую информацию.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Прежде чем вы начнете отвечать на вопросы / утверждения текстового задания на множественный выбор, прочитайте их  и подберите ключевые слова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прослушивании текста ищите эти слова или их синонимы / антонимы,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перефраз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568966" y="168166"/>
            <a:ext cx="2312276" cy="162910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437853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Slide title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133600" y="4495798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90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Задание2</a:t>
              </a:r>
              <a:endParaRPr lang="en-US" sz="2400" dirty="0"/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1981198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8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Знаете ли вы что ….?</a:t>
              </a:r>
              <a:endParaRPr lang="en-US" sz="2400" dirty="0"/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819398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78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Общая информация</a:t>
              </a:r>
              <a:endParaRPr lang="en-US" sz="2400" dirty="0"/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657598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90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Задание1</a:t>
              </a:r>
              <a:endParaRPr lang="en-US" sz="2400" dirty="0"/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133600" y="5356223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10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Задания 3-9</a:t>
              </a:r>
              <a:endParaRPr lang="en-US" sz="2400" dirty="0"/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Типичные ошибки при выполнении заданий 3 - 9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Экзаменуемые: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соотносят ключевые слова в вопросах и в (аудио)текстах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Выбирают варианты ответов только потому, что эти же слова есть в тексте и забывают, о том, что  верный ответ, как правило, перефразирован, то есть опираются в выборе ответа на услышанные слова, а не на понятый смысл высказываний.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938345" y="3804746"/>
            <a:ext cx="2732688" cy="272217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ртинки по запросу картинки по сдаче экзамен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98177"/>
            <a:ext cx="9144000" cy="75818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Thanks for your attention!  Good  luck!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81994"/>
            <a:ext cx="4876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Знаете ли вы что….?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процесс восприятия звучащей речи, помимо слушания предполагающий еще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слышание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понимание и интерпретацию воспринимаемой на слух информации.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Термин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был введен в литературу американским психологом Брауном.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Механизмами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которые надо постоянно развивать, являются речевой слух, внимание, память, вероятностное прогнозирование, осмысление.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 реальной коммуникации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восприятие звучащей речи на слух, составляет 45%.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Listening comprehension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мнению зарубежных специалистов термин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Listening comprehension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(восприятие и понимание со слуха) наиболее точно передает сущность этого самостоятельного вида речевой деятельности».  </a:t>
            </a:r>
          </a:p>
          <a:p>
            <a:endParaRPr lang="ru-RU" dirty="0"/>
          </a:p>
        </p:txBody>
      </p:sp>
      <p:pic>
        <p:nvPicPr>
          <p:cNvPr id="4" name="Рисунок 3" descr="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3857628"/>
            <a:ext cx="3223282" cy="2571768"/>
          </a:xfrm>
          <a:prstGeom prst="rect">
            <a:avLst/>
          </a:prstGeom>
        </p:spPr>
      </p:pic>
      <p:pic>
        <p:nvPicPr>
          <p:cNvPr id="5" name="Рисунок 4" descr="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857627"/>
            <a:ext cx="3857652" cy="256038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Общая информация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Раздел  «</a:t>
            </a:r>
            <a:r>
              <a:rPr lang="ru-RU" sz="2400" b="1" u="sng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» состоит из трех заданий: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Базового уровня  (задание на соответствие)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Задание 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Повышенного уровня  с выбором ответа  (верно, неверно,  в тексте нет информации)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Задания 3 - 9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Высокого уровня с выбором ответа из трех предложенных  (задание на множественный выбор)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Рекомендуемое время, баллы.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Максимум за успешное выполнение всех заданий этого раздела –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20 баллов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1 баллу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 каждый правильный ответ.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Рекомендуемое время выполнения ВСЕХ заданий –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30 минут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Для получения высоких баллов на экзамене  раздела «</a:t>
            </a:r>
            <a:r>
              <a:rPr lang="ru-RU" sz="3600" b="1" u="sng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» учащимся необходимо уметь:</a:t>
            </a:r>
            <a:endParaRPr lang="ru-RU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Понимать основное содержание или основную идею высказывания;  Отделять главное от второстепенного;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Игнорировать избыточную информацию, незнакомые слова, не мешающие пониманию основной идеи или основного содержания высказывания;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Определять наличие или отсутствие запрашиваемой информации 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Игнорировать избыточную информацию и незнакомые слова, не мешающие выполнению задания;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Различать мнение автора от его намерений, а также  от мнений и намерений других лиц;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Полно понимать текст на уровне содержания и смысла.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Золотые правила: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Помните, что разные виды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аудирования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требуют разных подходов, разных стратегий выполнения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Понимать информацию не значит знать каждое слово в тексте или уметь перевести его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Основная идея текста, как правило, формулируется либо в начале, либо в конце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Ключевые слова или фразы помогают понять смысл текста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впадайте в панику, если вам кажется, что в тексте много незнакомых слов.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обычно не повторяют, а перефразируют текст, поэтому в тексте ищите не точное повторение слов и фраз из вопросов, а их синонимы.  Обращайте внимание на контекст.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93571" y="189187"/>
            <a:ext cx="1240221" cy="20179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Помните, что:</a:t>
            </a:r>
            <a:endParaRPr lang="ru-RU" sz="5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во время первого прослушивания не можете выбрать ответ к какому-то вопросу, не «застревайте» на нем, слушайте внимательно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аудиотекст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дальше и отвечайте на другие вопросы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время второго прослушивания сконцентрируйте внимание той информации, которая вами была упущена при первом прослушивании или в правильности которой вы сомневаетесь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следует оставлять ни одного вопроса без ответа, даже если вы не вполне уверены в его правильности. Ваша догадка может оказаться правильной и вы получите балл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Переносить ответы в бланк ответов следует ТОЛЬКО ПО ОКОНЧАНИИ  выполнения ВСЕХ заданий раздела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Аудирование</a:t>
            </a:r>
            <a:r>
              <a:rPr lang="ru-RU" dirty="0" smtClean="0"/>
              <a:t>»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648</TotalTime>
  <Words>1487</Words>
  <Application>Microsoft Office PowerPoint</Application>
  <PresentationFormat>Экран (4:3)</PresentationFormat>
  <Paragraphs>103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Стратегия подготовки ЕГЭ   по разделу «Аудирование»</vt:lpstr>
      <vt:lpstr>Slide title</vt:lpstr>
      <vt:lpstr>Знаете ли вы что….?</vt:lpstr>
      <vt:lpstr>Listening comprehension</vt:lpstr>
      <vt:lpstr>Общая информация</vt:lpstr>
      <vt:lpstr>Рекомендуемое время, баллы.</vt:lpstr>
      <vt:lpstr>Для получения высоких баллов на экзамене  раздела «Аудирование» учащимся необходимо уметь:</vt:lpstr>
      <vt:lpstr>Золотые правила:</vt:lpstr>
      <vt:lpstr>Помните, что:</vt:lpstr>
      <vt:lpstr>Цель и вид аудирования</vt:lpstr>
      <vt:lpstr>Задание1   Понимание основного содержания текста  Стратегия выполнения задания:</vt:lpstr>
      <vt:lpstr>Типичные ошибки задания 1</vt:lpstr>
      <vt:lpstr>Полезные советы:</vt:lpstr>
      <vt:lpstr>Задание 2. Выбор ответа из 3-х предложенных и его записью. Стратегия выполнения.</vt:lpstr>
      <vt:lpstr>Полезные советы:</vt:lpstr>
      <vt:lpstr>Типичные ошибки при выполнении задания 2</vt:lpstr>
      <vt:lpstr>Задания 3 – 9. Полное понимание текста  Стратегия выполнения задания</vt:lpstr>
      <vt:lpstr>Стратегия выполнения:</vt:lpstr>
      <vt:lpstr>Полезные советы:</vt:lpstr>
      <vt:lpstr>Типичные ошибки при выполнении заданий 3 - 9</vt:lpstr>
      <vt:lpstr>Презентация PowerPoint</vt:lpstr>
      <vt:lpstr>Thanks for your attention!  Good  luck!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Учитель</cp:lastModifiedBy>
  <cp:revision>105</cp:revision>
  <dcterms:created xsi:type="dcterms:W3CDTF">2014-11-21T11:00:06Z</dcterms:created>
  <dcterms:modified xsi:type="dcterms:W3CDTF">2021-06-11T08:57:46Z</dcterms:modified>
</cp:coreProperties>
</file>