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7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180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7C4CD1-76CD-4295-B81D-80D23E29CA9D}" type="datetimeFigureOut">
              <a:rPr lang="ru-RU" smtClean="0"/>
              <a:t>06.01.2021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7A2D2F-4FCF-469E-AFFD-BD5EE2D0312B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7C4CD1-76CD-4295-B81D-80D23E29CA9D}" type="datetimeFigureOut">
              <a:rPr lang="ru-RU" smtClean="0"/>
              <a:t>06.01.2021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7A2D2F-4FCF-469E-AFFD-BD5EE2D0312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7C4CD1-76CD-4295-B81D-80D23E29CA9D}" type="datetimeFigureOut">
              <a:rPr lang="ru-RU" smtClean="0"/>
              <a:t>06.01.2021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7A2D2F-4FCF-469E-AFFD-BD5EE2D0312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7C4CD1-76CD-4295-B81D-80D23E29CA9D}" type="datetimeFigureOut">
              <a:rPr lang="ru-RU" smtClean="0"/>
              <a:t>06.01.2021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7A2D2F-4FCF-469E-AFFD-BD5EE2D0312B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7C4CD1-76CD-4295-B81D-80D23E29CA9D}" type="datetimeFigureOut">
              <a:rPr lang="ru-RU" smtClean="0"/>
              <a:t>06.01.2021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7A2D2F-4FCF-469E-AFFD-BD5EE2D0312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7C4CD1-76CD-4295-B81D-80D23E29CA9D}" type="datetimeFigureOut">
              <a:rPr lang="ru-RU" smtClean="0"/>
              <a:t>06.01.2021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7A2D2F-4FCF-469E-AFFD-BD5EE2D0312B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7C4CD1-76CD-4295-B81D-80D23E29CA9D}" type="datetimeFigureOut">
              <a:rPr lang="ru-RU" smtClean="0"/>
              <a:t>06.01.2021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7A2D2F-4FCF-469E-AFFD-BD5EE2D0312B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7C4CD1-76CD-4295-B81D-80D23E29CA9D}" type="datetimeFigureOut">
              <a:rPr lang="ru-RU" smtClean="0"/>
              <a:t>06.01.2021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7A2D2F-4FCF-469E-AFFD-BD5EE2D0312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7C4CD1-76CD-4295-B81D-80D23E29CA9D}" type="datetimeFigureOut">
              <a:rPr lang="ru-RU" smtClean="0"/>
              <a:t>06.01.2021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7A2D2F-4FCF-469E-AFFD-BD5EE2D0312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7C4CD1-76CD-4295-B81D-80D23E29CA9D}" type="datetimeFigureOut">
              <a:rPr lang="ru-RU" smtClean="0"/>
              <a:t>06.01.2021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7A2D2F-4FCF-469E-AFFD-BD5EE2D0312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7C4CD1-76CD-4295-B81D-80D23E29CA9D}" type="datetimeFigureOut">
              <a:rPr lang="ru-RU" smtClean="0"/>
              <a:t>06.01.2021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7A2D2F-4FCF-469E-AFFD-BD5EE2D0312B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567C4CD1-76CD-4295-B81D-80D23E29CA9D}" type="datetimeFigureOut">
              <a:rPr lang="ru-RU" smtClean="0"/>
              <a:t>06.01.2021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397A2D2F-4FCF-469E-AFFD-BD5EE2D0312B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Relationship Id="rId9" Type="http://schemas.openxmlformats.org/officeDocument/2006/relationships/image" Target="../media/image10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hyperlink" Target="https://de.wikipedia.org/wiki/Paralympische_Spiele" TargetMode="Externa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9512" y="620689"/>
            <a:ext cx="8640960" cy="1656183"/>
          </a:xfrm>
        </p:spPr>
        <p:txBody>
          <a:bodyPr/>
          <a:lstStyle/>
          <a:p>
            <a:r>
              <a:rPr lang="de-DE" b="1" i="1" dirty="0" smtClean="0">
                <a:solidFill>
                  <a:schemeClr val="accent2">
                    <a:lumMod val="75000"/>
                  </a:schemeClr>
                </a:solidFill>
                <a:latin typeface="Berlin Sans FB" panose="020E0602020502020306" pitchFamily="34" charset="0"/>
              </a:rPr>
              <a:t>Olympische Maskottchen</a:t>
            </a:r>
            <a:endParaRPr lang="ru-RU" b="1" i="1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9832" y="2514350"/>
            <a:ext cx="5256584" cy="377215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3204896"/>
            <a:ext cx="2520280" cy="30302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42738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pbs.twimg.com/media/DvLFfMZX0AEUGLA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404664"/>
            <a:ext cx="1944216" cy="1584176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Рисунок 2" descr="https://i1.wp.com/classmedia.by/sites/default/files/bobr_amik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1196753"/>
            <a:ext cx="1512168" cy="1512167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Рисунок 3" descr="https://static.life.ru/posts/2017/11/1060000/e811faec4b3605f237cd8e4376268268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9" y="404665"/>
            <a:ext cx="1800200" cy="1944216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https://www.uaua.info/pictures/news/00/69a9/res_610x375/0069a94880f813e13ebbd36540e4c69f.jp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216" y="620689"/>
            <a:ext cx="1368152" cy="1944216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https://image.jimcdn.com/app/cms/image/transf/none/path/s6b61d3476b988e81/image/i58b897b0ed4ae4a6/version/1590001636/%D0%BA%D0%BE%D0%B1%D0%B8-%D1%81%D0%B8%D0%BC%D0%B2%D0%BE%D0%BB-%D0%BE%D0%BB%D0%B8%D0%BC%D0%BF%D0%B8%D0%B0%D0%B4%D1%8B-92.jpg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2924944"/>
            <a:ext cx="1656184" cy="1656184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 descr="https://cdn.prod.www.spiegel.de/images/339a193d-0001-0004-0000-000000607870_w1500_r1.0909090909090908_fpx51.27_fpy49.97.jpg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3429000"/>
            <a:ext cx="1656184" cy="1944216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Рисунок 7" descr="https://pbs.twimg.com/media/DWArsYeVQAA9J3v.jpg"/>
          <p:cNvPicPr/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4293096"/>
            <a:ext cx="1800200" cy="1872208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Рисунок 8" descr="https://ds04.infourok.ru/uploads/ex/083b/0018c05a-16454728/hello_html_33e4f3bc.png"/>
          <p:cNvPicPr/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6732240" y="3429000"/>
            <a:ext cx="1728192" cy="1656184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TextBox 9"/>
          <p:cNvSpPr txBox="1"/>
          <p:nvPr/>
        </p:nvSpPr>
        <p:spPr>
          <a:xfrm>
            <a:off x="251520" y="1844824"/>
            <a:ext cx="17281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 smtClean="0"/>
              <a:t>1972 München</a:t>
            </a:r>
            <a:endParaRPr lang="ru-RU" sz="1600" dirty="0"/>
          </a:p>
        </p:txBody>
      </p:sp>
      <p:sp>
        <p:nvSpPr>
          <p:cNvPr id="11" name="TextBox 10"/>
          <p:cNvSpPr txBox="1"/>
          <p:nvPr/>
        </p:nvSpPr>
        <p:spPr>
          <a:xfrm>
            <a:off x="2483769" y="2348881"/>
            <a:ext cx="1800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i="1" dirty="0" smtClean="0"/>
              <a:t>1976 Montreal</a:t>
            </a:r>
            <a:endParaRPr lang="ru-RU" sz="1600" i="1" dirty="0"/>
          </a:p>
        </p:txBody>
      </p:sp>
      <p:sp>
        <p:nvSpPr>
          <p:cNvPr id="12" name="TextBox 11"/>
          <p:cNvSpPr txBox="1"/>
          <p:nvPr/>
        </p:nvSpPr>
        <p:spPr>
          <a:xfrm>
            <a:off x="4572000" y="2348881"/>
            <a:ext cx="16561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 smtClean="0"/>
              <a:t>1976 Innsbruck</a:t>
            </a:r>
            <a:endParaRPr lang="ru-RU" sz="1600" dirty="0"/>
          </a:p>
        </p:txBody>
      </p:sp>
      <p:sp>
        <p:nvSpPr>
          <p:cNvPr id="13" name="TextBox 12"/>
          <p:cNvSpPr txBox="1"/>
          <p:nvPr/>
        </p:nvSpPr>
        <p:spPr>
          <a:xfrm>
            <a:off x="7308304" y="2518158"/>
            <a:ext cx="158417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i="1" dirty="0" smtClean="0"/>
              <a:t>1984 Sarajewo</a:t>
            </a:r>
            <a:endParaRPr lang="ru-RU" sz="1600" i="1" dirty="0"/>
          </a:p>
        </p:txBody>
      </p:sp>
      <p:sp>
        <p:nvSpPr>
          <p:cNvPr id="14" name="TextBox 13"/>
          <p:cNvSpPr txBox="1"/>
          <p:nvPr/>
        </p:nvSpPr>
        <p:spPr>
          <a:xfrm>
            <a:off x="107504" y="4581128"/>
            <a:ext cx="16561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i="1" dirty="0" smtClean="0"/>
              <a:t>1992 Barcelona</a:t>
            </a:r>
            <a:endParaRPr lang="ru-RU" sz="1600" i="1" dirty="0"/>
          </a:p>
        </p:txBody>
      </p:sp>
      <p:sp>
        <p:nvSpPr>
          <p:cNvPr id="15" name="TextBox 14"/>
          <p:cNvSpPr txBox="1"/>
          <p:nvPr/>
        </p:nvSpPr>
        <p:spPr>
          <a:xfrm>
            <a:off x="1763688" y="5229200"/>
            <a:ext cx="212423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 smtClean="0"/>
              <a:t>1994 </a:t>
            </a:r>
            <a:r>
              <a:rPr lang="de-DE" sz="1600" dirty="0" err="1" smtClean="0"/>
              <a:t>Lillehammer</a:t>
            </a:r>
            <a:endParaRPr lang="ru-RU" sz="1600" dirty="0"/>
          </a:p>
        </p:txBody>
      </p:sp>
      <p:sp>
        <p:nvSpPr>
          <p:cNvPr id="16" name="TextBox 15"/>
          <p:cNvSpPr txBox="1"/>
          <p:nvPr/>
        </p:nvSpPr>
        <p:spPr>
          <a:xfrm>
            <a:off x="4788024" y="6165304"/>
            <a:ext cx="144016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i="1" dirty="0" smtClean="0"/>
              <a:t>1996 Atlanta</a:t>
            </a:r>
            <a:endParaRPr lang="ru-RU" sz="1600" i="1" dirty="0"/>
          </a:p>
        </p:txBody>
      </p:sp>
      <p:sp>
        <p:nvSpPr>
          <p:cNvPr id="17" name="TextBox 16"/>
          <p:cNvSpPr txBox="1"/>
          <p:nvPr/>
        </p:nvSpPr>
        <p:spPr>
          <a:xfrm>
            <a:off x="7200292" y="5085184"/>
            <a:ext cx="14761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 smtClean="0"/>
              <a:t>2006 Turin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40345683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1980 Moskau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331640" y="980728"/>
            <a:ext cx="6212160" cy="3225512"/>
          </a:xfrm>
        </p:spPr>
        <p:txBody>
          <a:bodyPr/>
          <a:lstStyle/>
          <a:p>
            <a:pPr marL="0" indent="0" algn="ctr">
              <a:buNone/>
            </a:pPr>
            <a:r>
              <a:rPr lang="de-DE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die XXII. Olympischen Sommerspiele</a:t>
            </a:r>
          </a:p>
          <a:p>
            <a:pPr marL="0" indent="0">
              <a:buNone/>
            </a:pPr>
            <a:endParaRPr lang="de-DE" b="1" dirty="0"/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1026" name="Picture 2" descr="C:\Users\Светлана\AppData\Local\Microsoft\Windows\Temporary Internet Files\Content.IE5\4NS7GKFS\392_300_11581_olimishbig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2852936"/>
            <a:ext cx="3733800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2564904"/>
            <a:ext cx="3888432" cy="295232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619672" y="116632"/>
            <a:ext cx="460851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4000" dirty="0" smtClean="0">
                <a:solidFill>
                  <a:schemeClr val="accent6">
                    <a:lumMod val="75000"/>
                  </a:schemeClr>
                </a:solidFill>
              </a:rPr>
              <a:t>1980    Moskau</a:t>
            </a:r>
            <a:endParaRPr lang="ru-RU" sz="4000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85664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5" y="332656"/>
            <a:ext cx="7118176" cy="576064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2014 </a:t>
            </a:r>
            <a:r>
              <a:rPr lang="de-DE" dirty="0" err="1" smtClean="0">
                <a:solidFill>
                  <a:schemeClr val="accent6">
                    <a:lumMod val="75000"/>
                  </a:schemeClr>
                </a:solidFill>
              </a:rPr>
              <a:t>Sotschi</a:t>
            </a:r>
            <a:endParaRPr lang="ru-RU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87624" y="1124744"/>
            <a:ext cx="6356176" cy="3081496"/>
          </a:xfrm>
        </p:spPr>
        <p:txBody>
          <a:bodyPr/>
          <a:lstStyle/>
          <a:p>
            <a:pPr marL="0" indent="0" algn="ctr">
              <a:buNone/>
            </a:pPr>
            <a:r>
              <a:rPr lang="de-DE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die XXII. Olympischen Winterspiele</a:t>
            </a:r>
            <a:r>
              <a:rPr lang="de-DE" b="1" dirty="0">
                <a:solidFill>
                  <a:schemeClr val="bg2">
                    <a:lumMod val="25000"/>
                  </a:schemeClr>
                </a:solidFill>
              </a:rPr>
              <a:t> </a:t>
            </a:r>
            <a:endParaRPr lang="de-DE" b="1" dirty="0" smtClean="0">
              <a:solidFill>
                <a:schemeClr val="bg2">
                  <a:lumMod val="25000"/>
                </a:schemeClr>
              </a:solidFill>
            </a:endParaRPr>
          </a:p>
          <a:p>
            <a:pPr marL="0" indent="0" algn="ctr">
              <a:buNone/>
            </a:pPr>
            <a:endParaRPr lang="de-DE" b="1" dirty="0"/>
          </a:p>
          <a:p>
            <a:pPr marL="0" indent="0" algn="ctr">
              <a:buNone/>
            </a:pP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8" y="2402886"/>
            <a:ext cx="6120680" cy="376241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547664" y="6021288"/>
            <a:ext cx="16248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der Leopard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3923928" y="6021288"/>
            <a:ext cx="18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der Schneehase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6516216" y="6021288"/>
            <a:ext cx="1296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der Eisbär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107504" y="733346"/>
            <a:ext cx="2376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 </a:t>
            </a:r>
            <a:r>
              <a:rPr lang="de-DE" dirty="0"/>
              <a:t>7</a:t>
            </a:r>
            <a:r>
              <a:rPr lang="de-DE" dirty="0" smtClean="0"/>
              <a:t>.-23</a:t>
            </a:r>
            <a:r>
              <a:rPr lang="de-DE" dirty="0"/>
              <a:t>. Februar 2014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3779912" y="1700808"/>
            <a:ext cx="2520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 </a:t>
            </a:r>
            <a:r>
              <a:rPr lang="de-DE" b="1" dirty="0" smtClean="0">
                <a:solidFill>
                  <a:srgbClr val="FF000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Heiß</a:t>
            </a:r>
            <a:r>
              <a:rPr lang="de-DE" b="1" dirty="0">
                <a:solidFill>
                  <a:srgbClr val="FF000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. Kühl. </a:t>
            </a:r>
            <a:r>
              <a:rPr lang="de-DE" b="1" dirty="0" smtClean="0">
                <a:solidFill>
                  <a:srgbClr val="FF000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Deins.</a:t>
            </a:r>
            <a:endParaRPr lang="ru-RU" b="1" dirty="0">
              <a:solidFill>
                <a:srgbClr val="FF0000"/>
              </a:solidFill>
              <a:cs typeface="Aharoni" panose="02010803020104030203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13699486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3" y="188640"/>
            <a:ext cx="5616623" cy="792088"/>
          </a:xfrm>
        </p:spPr>
        <p:txBody>
          <a:bodyPr>
            <a:normAutofit fontScale="90000"/>
          </a:bodyPr>
          <a:lstStyle/>
          <a:p>
            <a:r>
              <a:rPr lang="de-DE" b="1" dirty="0" err="1">
                <a:solidFill>
                  <a:schemeClr val="accent1">
                    <a:lumMod val="75000"/>
                  </a:schemeClr>
                </a:solidFill>
                <a:hlinkClick r:id="rId2" tooltip="Paralympische Spiele"/>
              </a:rPr>
              <a:t>Paralympische</a:t>
            </a:r>
            <a:r>
              <a:rPr lang="de-DE" b="1" dirty="0">
                <a:solidFill>
                  <a:schemeClr val="accent1">
                    <a:lumMod val="75000"/>
                  </a:schemeClr>
                </a:solidFill>
                <a:hlinkClick r:id="rId2" tooltip="Paralympische Spiele"/>
              </a:rPr>
              <a:t> </a:t>
            </a:r>
            <a:r>
              <a:rPr lang="de-DE" b="1" dirty="0" smtClean="0">
                <a:solidFill>
                  <a:schemeClr val="accent1">
                    <a:lumMod val="75000"/>
                  </a:schemeClr>
                </a:solidFill>
                <a:hlinkClick r:id="rId2" tooltip="Paralympische Spiele"/>
              </a:rPr>
              <a:t>Winterspiele</a:t>
            </a:r>
            <a:r>
              <a:rPr lang="de-DE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de-DE" b="1" u="sng" dirty="0" smtClean="0">
                <a:solidFill>
                  <a:srgbClr val="0070C0"/>
                </a:solidFill>
              </a:rPr>
              <a:t>2014</a:t>
            </a:r>
            <a:r>
              <a:rPr lang="de-DE" b="1" dirty="0"/>
              <a:t/>
            </a:r>
            <a:br>
              <a:rPr lang="de-DE" b="1" dirty="0"/>
            </a:b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988840"/>
            <a:ext cx="3888432" cy="3845939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quarter" idx="14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4049" y="2397246"/>
            <a:ext cx="2987426" cy="3119986"/>
          </a:xfrm>
        </p:spPr>
      </p:pic>
      <p:sp>
        <p:nvSpPr>
          <p:cNvPr id="7" name="TextBox 6"/>
          <p:cNvSpPr txBox="1"/>
          <p:nvPr/>
        </p:nvSpPr>
        <p:spPr>
          <a:xfrm>
            <a:off x="2987824" y="6021288"/>
            <a:ext cx="38884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err="1"/>
              <a:t>Sonnenstrahl</a:t>
            </a:r>
            <a:r>
              <a:rPr lang="ru-RU" b="1" i="1" dirty="0"/>
              <a:t> </a:t>
            </a:r>
            <a:r>
              <a:rPr lang="ru-RU" b="1" i="1" dirty="0" err="1" smtClean="0"/>
              <a:t>und</a:t>
            </a:r>
            <a:r>
              <a:rPr lang="ru-RU" b="1" i="1" dirty="0" smtClean="0"/>
              <a:t> </a:t>
            </a:r>
            <a:r>
              <a:rPr lang="ru-RU" b="1" i="1" dirty="0" err="1"/>
              <a:t>Schneeflocke</a:t>
            </a:r>
            <a:endParaRPr lang="ru-RU" b="1" i="1" dirty="0"/>
          </a:p>
        </p:txBody>
      </p:sp>
    </p:spTree>
    <p:extLst>
      <p:ext uri="{BB962C8B-B14F-4D97-AF65-F5344CB8AC3E}">
        <p14:creationId xmlns:p14="http://schemas.microsoft.com/office/powerpoint/2010/main" val="2373444762"/>
      </p:ext>
    </p:extLst>
  </p:cSld>
  <p:clrMapOvr>
    <a:masterClrMapping/>
  </p:clrMapOvr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97</TotalTime>
  <Words>53</Words>
  <Application>Microsoft Office PowerPoint</Application>
  <PresentationFormat>Экран (4:3)</PresentationFormat>
  <Paragraphs>21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Воздушный поток</vt:lpstr>
      <vt:lpstr>Olympische Maskottchen</vt:lpstr>
      <vt:lpstr>Презентация PowerPoint</vt:lpstr>
      <vt:lpstr>1980 Moskau</vt:lpstr>
      <vt:lpstr>2014 Sotschi</vt:lpstr>
      <vt:lpstr>Paralympische Winterspiele 2014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Olympische Maskottchen</dc:title>
  <dc:creator>Светлана</dc:creator>
  <cp:lastModifiedBy>Светлана</cp:lastModifiedBy>
  <cp:revision>26</cp:revision>
  <dcterms:created xsi:type="dcterms:W3CDTF">2021-01-06T07:31:27Z</dcterms:created>
  <dcterms:modified xsi:type="dcterms:W3CDTF">2021-01-06T09:08:29Z</dcterms:modified>
</cp:coreProperties>
</file>