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65" r:id="rId2"/>
    <p:sldId id="285" r:id="rId3"/>
    <p:sldId id="266" r:id="rId4"/>
    <p:sldId id="288" r:id="rId5"/>
    <p:sldId id="257" r:id="rId6"/>
    <p:sldId id="264" r:id="rId7"/>
    <p:sldId id="256" r:id="rId8"/>
    <p:sldId id="259" r:id="rId9"/>
    <p:sldId id="267" r:id="rId10"/>
    <p:sldId id="268" r:id="rId11"/>
    <p:sldId id="269" r:id="rId12"/>
    <p:sldId id="271" r:id="rId13"/>
    <p:sldId id="272" r:id="rId14"/>
    <p:sldId id="274" r:id="rId15"/>
    <p:sldId id="280" r:id="rId16"/>
    <p:sldId id="275" r:id="rId17"/>
    <p:sldId id="276" r:id="rId18"/>
    <p:sldId id="277" r:id="rId19"/>
    <p:sldId id="273" r:id="rId20"/>
    <p:sldId id="283" r:id="rId21"/>
    <p:sldId id="261" r:id="rId22"/>
    <p:sldId id="281" r:id="rId23"/>
    <p:sldId id="262" r:id="rId24"/>
    <p:sldId id="263" r:id="rId25"/>
    <p:sldId id="286" r:id="rId26"/>
    <p:sldId id="284"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Нет стиля, нет сетки">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1594" autoAdjust="0"/>
  </p:normalViewPr>
  <p:slideViewPr>
    <p:cSldViewPr>
      <p:cViewPr varScale="1">
        <p:scale>
          <a:sx n="67" d="100"/>
          <a:sy n="67" d="100"/>
        </p:scale>
        <p:origin x="147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1E9DF23-0C7D-45DF-B911-C851B72B756A}" type="datetimeFigureOut">
              <a:rPr lang="ru-RU" smtClean="0"/>
              <a:pPr/>
              <a:t>11.03.2021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9907CE5-1A9C-4F09-B78F-F2DF3A4C9B09}"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1E9DF23-0C7D-45DF-B911-C851B72B756A}" type="datetimeFigureOut">
              <a:rPr lang="ru-RU" smtClean="0"/>
              <a:pPr/>
              <a:t>11.03.2021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9907CE5-1A9C-4F09-B78F-F2DF3A4C9B0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1E9DF23-0C7D-45DF-B911-C851B72B756A}" type="datetimeFigureOut">
              <a:rPr lang="ru-RU" smtClean="0"/>
              <a:pPr/>
              <a:t>11.03.2021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9907CE5-1A9C-4F09-B78F-F2DF3A4C9B0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1E9DF23-0C7D-45DF-B911-C851B72B756A}" type="datetimeFigureOut">
              <a:rPr lang="ru-RU" smtClean="0"/>
              <a:pPr/>
              <a:t>11.03.2021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9907CE5-1A9C-4F09-B78F-F2DF3A4C9B0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1E9DF23-0C7D-45DF-B911-C851B72B756A}" type="datetimeFigureOut">
              <a:rPr lang="ru-RU" smtClean="0"/>
              <a:pPr/>
              <a:t>11.03.2021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9907CE5-1A9C-4F09-B78F-F2DF3A4C9B09}"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1E9DF23-0C7D-45DF-B911-C851B72B756A}" type="datetimeFigureOut">
              <a:rPr lang="ru-RU" smtClean="0"/>
              <a:pPr/>
              <a:t>11.03.2021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9907CE5-1A9C-4F09-B78F-F2DF3A4C9B0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1E9DF23-0C7D-45DF-B911-C851B72B756A}" type="datetimeFigureOut">
              <a:rPr lang="ru-RU" smtClean="0"/>
              <a:pPr/>
              <a:t>11.03.2021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9907CE5-1A9C-4F09-B78F-F2DF3A4C9B0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1E9DF23-0C7D-45DF-B911-C851B72B756A}" type="datetimeFigureOut">
              <a:rPr lang="ru-RU" smtClean="0"/>
              <a:pPr/>
              <a:t>11.03.2021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9907CE5-1A9C-4F09-B78F-F2DF3A4C9B0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1E9DF23-0C7D-45DF-B911-C851B72B756A}" type="datetimeFigureOut">
              <a:rPr lang="ru-RU" smtClean="0"/>
              <a:pPr/>
              <a:t>11.03.2021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9907CE5-1A9C-4F09-B78F-F2DF3A4C9B0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1E9DF23-0C7D-45DF-B911-C851B72B756A}" type="datetimeFigureOut">
              <a:rPr lang="ru-RU" smtClean="0"/>
              <a:pPr/>
              <a:t>11.03.2021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9907CE5-1A9C-4F09-B78F-F2DF3A4C9B0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1E9DF23-0C7D-45DF-B911-C851B72B756A}" type="datetimeFigureOut">
              <a:rPr lang="ru-RU" smtClean="0"/>
              <a:pPr/>
              <a:t>11.03.2021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9907CE5-1A9C-4F09-B78F-F2DF3A4C9B09}"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E9DF23-0C7D-45DF-B911-C851B72B756A}" type="datetimeFigureOut">
              <a:rPr lang="ru-RU" smtClean="0"/>
              <a:pPr/>
              <a:t>11.03.2021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907CE5-1A9C-4F09-B78F-F2DF3A4C9B09}"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23.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 Target="slide2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slide" Target="slide24.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 Target="slide23.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hyperlink" Target="http://ptici.narod.ru/ptici/soroka.html" TargetMode="External"/><Relationship Id="rId7" Type="http://schemas.openxmlformats.org/officeDocument/2006/relationships/hyperlink" Target="http://tvoyadubna.org/ataka-ritejlerov/" TargetMode="External"/><Relationship Id="rId2" Type="http://schemas.openxmlformats.org/officeDocument/2006/relationships/hyperlink" Target="http://www.tvoyrebenok.ru/raznocvetny-fon-dlya-prezentacii.shtml" TargetMode="External"/><Relationship Id="rId1" Type="http://schemas.openxmlformats.org/officeDocument/2006/relationships/slideLayout" Target="../slideLayouts/slideLayout6.xml"/><Relationship Id="rId6" Type="http://schemas.openxmlformats.org/officeDocument/2006/relationships/hyperlink" Target="http://newsgomel.by/" TargetMode="External"/><Relationship Id="rId5" Type="http://schemas.openxmlformats.org/officeDocument/2006/relationships/hyperlink" Target="http://cob-swan.ru/vidy-lebedej/vidy-lebedej-lebed-shipun/" TargetMode="External"/><Relationship Id="rId4" Type="http://schemas.openxmlformats.org/officeDocument/2006/relationships/hyperlink" Target="http://www.pes.su/taksa.html" TargetMode="External"/></Relationships>
</file>

<file path=ppt/slides/_rels/slide3.xml.rels><?xml version="1.0" encoding="UTF-8" standalone="yes"?>
<Relationships xmlns="http://schemas.openxmlformats.org/package/2006/relationships"><Relationship Id="rId2" Type="http://schemas.openxmlformats.org/officeDocument/2006/relationships/slide" Target="slide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slide" Target="slide24.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332657"/>
            <a:ext cx="7772400" cy="3267794"/>
          </a:xfrm>
        </p:spPr>
        <p:txBody>
          <a:bodyPr>
            <a:normAutofit fontScale="90000"/>
          </a:bodyPr>
          <a:lstStyle/>
          <a:p>
            <a:r>
              <a:rPr lang="ru-RU" b="1" dirty="0"/>
              <a:t>Обобщающий  урок литературного чтения</a:t>
            </a:r>
            <a:r>
              <a:rPr lang="ru-RU" dirty="0"/>
              <a:t/>
            </a:r>
            <a:br>
              <a:rPr lang="ru-RU" dirty="0"/>
            </a:br>
            <a:r>
              <a:rPr lang="ru-RU" b="1" dirty="0"/>
              <a:t>по теме «Природа и мы» </a:t>
            </a:r>
            <a:br>
              <a:rPr lang="ru-RU" b="1" dirty="0"/>
            </a:br>
            <a:r>
              <a:rPr lang="ru-RU" b="1" dirty="0"/>
              <a:t>4 класс</a:t>
            </a:r>
            <a:r>
              <a:rPr lang="ru-RU" dirty="0"/>
              <a:t/>
            </a:r>
            <a:br>
              <a:rPr lang="ru-RU" dirty="0"/>
            </a:br>
            <a:r>
              <a:rPr lang="ru-RU" b="1" dirty="0"/>
              <a:t>Конкурс знатоков</a:t>
            </a:r>
            <a:endParaRPr lang="ru-RU" dirty="0"/>
          </a:p>
        </p:txBody>
      </p:sp>
      <p:sp>
        <p:nvSpPr>
          <p:cNvPr id="3" name="Подзаголовок 2"/>
          <p:cNvSpPr>
            <a:spLocks noGrp="1"/>
          </p:cNvSpPr>
          <p:nvPr>
            <p:ph type="subTitle" idx="1"/>
          </p:nvPr>
        </p:nvSpPr>
        <p:spPr/>
        <p:txBody>
          <a:bodyPr/>
          <a:lstStyle/>
          <a:p>
            <a:pPr algn="r"/>
            <a:r>
              <a:rPr lang="ru-RU" dirty="0">
                <a:solidFill>
                  <a:schemeClr val="tx1"/>
                </a:solidFill>
              </a:rPr>
              <a:t> Автор: </a:t>
            </a:r>
            <a:r>
              <a:rPr lang="ru-RU" dirty="0" smtClean="0">
                <a:solidFill>
                  <a:schemeClr val="tx1"/>
                </a:solidFill>
              </a:rPr>
              <a:t>Склярова Елена Витальевна</a:t>
            </a:r>
            <a:endParaRPr lang="ru-RU" dirty="0">
              <a:solidFill>
                <a:schemeClr val="tx1"/>
              </a:solidFill>
            </a:endParaRPr>
          </a:p>
          <a:p>
            <a:pPr algn="r"/>
            <a:r>
              <a:rPr lang="ru-RU" dirty="0">
                <a:solidFill>
                  <a:schemeClr val="tx1"/>
                </a:solidFill>
              </a:rPr>
              <a:t>Учитель начальной школы</a:t>
            </a:r>
          </a:p>
          <a:p>
            <a:pPr algn="r"/>
            <a:r>
              <a:rPr lang="ru-RU" dirty="0">
                <a:solidFill>
                  <a:schemeClr val="tx1"/>
                </a:solidFill>
              </a:rPr>
              <a:t>МБОУ </a:t>
            </a:r>
            <a:r>
              <a:rPr lang="ru-RU" dirty="0" smtClean="0">
                <a:solidFill>
                  <a:schemeClr val="tx1"/>
                </a:solidFill>
              </a:rPr>
              <a:t>«Лицей №2» </a:t>
            </a:r>
            <a:endParaRPr lang="ru-RU" dirty="0">
              <a:solidFill>
                <a:schemeClr val="tx1"/>
              </a:solidFill>
            </a:endParaRPr>
          </a:p>
          <a:p>
            <a:pPr algn="r"/>
            <a:endParaRPr lang="ru-RU" dirty="0"/>
          </a:p>
        </p:txBody>
      </p:sp>
    </p:spTree>
    <p:extLst>
      <p:ext uri="{BB962C8B-B14F-4D97-AF65-F5344CB8AC3E}">
        <p14:creationId xmlns:p14="http://schemas.microsoft.com/office/powerpoint/2010/main" val="27117372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Текст 3">
            <a:hlinkClick r:id="rId2" action="ppaction://hlinksldjump"/>
          </p:cNvPr>
          <p:cNvSpPr>
            <a:spLocks noGrp="1"/>
          </p:cNvSpPr>
          <p:nvPr>
            <p:ph type="body" idx="1"/>
          </p:nvPr>
        </p:nvSpPr>
        <p:spPr>
          <a:xfrm>
            <a:off x="722313" y="332656"/>
            <a:ext cx="7772400" cy="6264695"/>
          </a:xfrm>
          <a:prstGeom prst="horizontalScroll">
            <a:avLst/>
          </a:prstGeom>
          <a:solidFill>
            <a:srgbClr val="00B0F0"/>
          </a:solidFill>
          <a:ln w="571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ru-RU" sz="6000" b="1" dirty="0" smtClean="0">
                <a:solidFill>
                  <a:schemeClr val="tx1"/>
                </a:solidFill>
              </a:rPr>
              <a:t>Конкурс </a:t>
            </a:r>
          </a:p>
          <a:p>
            <a:pPr algn="ctr"/>
            <a:r>
              <a:rPr lang="ru-RU" sz="6000" b="1" dirty="0" smtClean="0">
                <a:solidFill>
                  <a:schemeClr val="tx1"/>
                </a:solidFill>
              </a:rPr>
              <a:t>«Театральная студия»</a:t>
            </a:r>
            <a:endParaRPr lang="ru-RU" sz="6000" b="1" dirty="0">
              <a:solidFill>
                <a:schemeClr val="tx1"/>
              </a:solidFill>
            </a:endParaRPr>
          </a:p>
        </p:txBody>
      </p:sp>
    </p:spTree>
    <p:extLst>
      <p:ext uri="{BB962C8B-B14F-4D97-AF65-F5344CB8AC3E}">
        <p14:creationId xmlns:p14="http://schemas.microsoft.com/office/powerpoint/2010/main" val="132155067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Текст 3">
            <a:hlinkClick r:id="rId2" action="ppaction://hlinksldjump"/>
          </p:cNvPr>
          <p:cNvSpPr>
            <a:spLocks noGrp="1"/>
          </p:cNvSpPr>
          <p:nvPr>
            <p:ph type="body" idx="1"/>
          </p:nvPr>
        </p:nvSpPr>
        <p:spPr>
          <a:xfrm>
            <a:off x="0" y="332656"/>
            <a:ext cx="8964488" cy="6525343"/>
          </a:xfrm>
          <a:prstGeom prst="horizontalScroll">
            <a:avLst/>
          </a:prstGeom>
          <a:solidFill>
            <a:srgbClr val="FFC000"/>
          </a:solidFill>
          <a:ln w="571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ru-RU" sz="6000" b="1" dirty="0" smtClean="0">
                <a:solidFill>
                  <a:schemeClr val="tx1"/>
                </a:solidFill>
              </a:rPr>
              <a:t>Конкурс </a:t>
            </a:r>
          </a:p>
          <a:p>
            <a:pPr algn="ctr"/>
            <a:r>
              <a:rPr lang="ru-RU" sz="6000" b="1" dirty="0" smtClean="0">
                <a:solidFill>
                  <a:schemeClr val="tx1"/>
                </a:solidFill>
              </a:rPr>
              <a:t>«Разгадай-ка»</a:t>
            </a:r>
            <a:endParaRPr lang="ru-RU" sz="6000" b="1" dirty="0">
              <a:solidFill>
                <a:schemeClr val="tx1"/>
              </a:solidFill>
            </a:endParaRPr>
          </a:p>
        </p:txBody>
      </p:sp>
      <p:pic>
        <p:nvPicPr>
          <p:cNvPr id="5" name="Picture 2" descr="http://tvoyadubna.org/wp-content/uploads/%D0%B7%D0%BD%D0%B0%D0%BA-%D0%B2%D0%BE%D0%BF%D1%80%D0%BE%D1%81%D0%B01.jpg"/>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043607" y="1196752"/>
            <a:ext cx="2088233" cy="1944216"/>
          </a:xfrm>
          <a:prstGeom prst="rect">
            <a:avLst/>
          </a:prstGeom>
          <a:noFill/>
        </p:spPr>
      </p:pic>
    </p:spTree>
    <p:extLst>
      <p:ext uri="{BB962C8B-B14F-4D97-AF65-F5344CB8AC3E}">
        <p14:creationId xmlns:p14="http://schemas.microsoft.com/office/powerpoint/2010/main" val="22951149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normAutofit/>
          </a:bodyPr>
          <a:lstStyle/>
          <a:p>
            <a:pPr algn="r"/>
            <a:endParaRPr lang="ru-RU" sz="2000" dirty="0">
              <a:solidFill>
                <a:schemeClr val="tx1"/>
              </a:solidFill>
            </a:endParaRPr>
          </a:p>
        </p:txBody>
      </p:sp>
      <p:sp>
        <p:nvSpPr>
          <p:cNvPr id="4" name="Заголовок 3">
            <a:hlinkClick r:id="" action="ppaction://hlinkshowjump?jump=nextslide"/>
          </p:cNvPr>
          <p:cNvSpPr>
            <a:spLocks noGrp="1"/>
          </p:cNvSpPr>
          <p:nvPr>
            <p:ph type="ctrTitle"/>
          </p:nvPr>
        </p:nvSpPr>
        <p:spPr>
          <a:xfrm>
            <a:off x="683568" y="332656"/>
            <a:ext cx="7772400" cy="6336703"/>
          </a:xfrm>
          <a:prstGeom prst="horizontalScroll">
            <a:avLst/>
          </a:prstGeom>
          <a:solidFill>
            <a:srgbClr val="FFFF00"/>
          </a:solidFill>
          <a:ln w="571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ru-RU" sz="6000" b="1" dirty="0" smtClean="0">
                <a:solidFill>
                  <a:schemeClr val="tx1"/>
                </a:solidFill>
              </a:rPr>
              <a:t>Конкурс  </a:t>
            </a:r>
            <a:br>
              <a:rPr lang="ru-RU" sz="6000" b="1" dirty="0" smtClean="0">
                <a:solidFill>
                  <a:schemeClr val="tx1"/>
                </a:solidFill>
              </a:rPr>
            </a:br>
            <a:r>
              <a:rPr lang="ru-RU" sz="6000" b="1" dirty="0" smtClean="0">
                <a:solidFill>
                  <a:schemeClr val="tx1"/>
                </a:solidFill>
              </a:rPr>
              <a:t>«Угадай-ка»</a:t>
            </a:r>
            <a:endParaRPr lang="ru-RU" sz="6000" b="1" dirty="0">
              <a:solidFill>
                <a:schemeClr val="tx1"/>
              </a:solidFill>
            </a:endParaRPr>
          </a:p>
        </p:txBody>
      </p:sp>
      <p:pic>
        <p:nvPicPr>
          <p:cNvPr id="5" name="Picture 2" descr="http://tvoyadubna.org/wp-content/uploads/%D0%B7%D0%BD%D0%B0%D0%BA-%D0%B2%D0%BE%D0%BF%D1%80%D0%BE%D1%81%D0%B01.jpg"/>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6372200" y="1484784"/>
            <a:ext cx="1944216" cy="1800200"/>
          </a:xfrm>
          <a:prstGeom prst="rect">
            <a:avLst/>
          </a:prstGeom>
          <a:noFill/>
        </p:spPr>
      </p:pic>
    </p:spTree>
    <p:extLst>
      <p:ext uri="{BB962C8B-B14F-4D97-AF65-F5344CB8AC3E}">
        <p14:creationId xmlns:p14="http://schemas.microsoft.com/office/powerpoint/2010/main" val="411056850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a:xfrm>
            <a:off x="971600" y="548681"/>
            <a:ext cx="7128792" cy="576063"/>
          </a:xfrm>
        </p:spPr>
        <p:txBody>
          <a:bodyPr>
            <a:noAutofit/>
          </a:bodyPr>
          <a:lstStyle/>
          <a:p>
            <a:pPr algn="ctr"/>
            <a:r>
              <a:rPr lang="ru-RU" sz="5400" b="1" dirty="0" smtClean="0">
                <a:solidFill>
                  <a:schemeClr val="tx1"/>
                </a:solidFill>
              </a:rPr>
              <a:t>ВЬЮШКА</a:t>
            </a:r>
            <a:endParaRPr lang="ru-RU" sz="5400" b="1" dirty="0">
              <a:solidFill>
                <a:schemeClr val="tx1"/>
              </a:solidFill>
            </a:endParaRPr>
          </a:p>
        </p:txBody>
      </p:sp>
      <p:pic>
        <p:nvPicPr>
          <p:cNvPr id="4" name="Picture 4" descr="http://www.symbolsbook.ru/images/S/Dog1.jpg"/>
          <p:cNvPicPr>
            <a:picLocks noChangeAspect="1" noChangeArrowheads="1"/>
          </p:cNvPicPr>
          <p:nvPr/>
        </p:nvPicPr>
        <p:blipFill>
          <a:blip r:embed="rId2"/>
          <a:srcRect/>
          <a:stretch>
            <a:fillRect/>
          </a:stretch>
        </p:blipFill>
        <p:spPr bwMode="auto">
          <a:xfrm>
            <a:off x="323528" y="1124744"/>
            <a:ext cx="8463281" cy="5733256"/>
          </a:xfrm>
          <a:prstGeom prst="rect">
            <a:avLst/>
          </a:prstGeom>
          <a:ln>
            <a:noFill/>
          </a:ln>
          <a:effectLst>
            <a:softEdge rad="112500"/>
          </a:effectLst>
        </p:spPr>
      </p:pic>
    </p:spTree>
    <p:extLst>
      <p:ext uri="{BB962C8B-B14F-4D97-AF65-F5344CB8AC3E}">
        <p14:creationId xmlns:p14="http://schemas.microsoft.com/office/powerpoint/2010/main" val="710341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Текст 2"/>
          <p:cNvSpPr>
            <a:spLocks noGrp="1"/>
          </p:cNvSpPr>
          <p:nvPr>
            <p:ph type="body" idx="1"/>
          </p:nvPr>
        </p:nvSpPr>
        <p:spPr>
          <a:xfrm>
            <a:off x="1259632" y="404665"/>
            <a:ext cx="5256584" cy="792087"/>
          </a:xfrm>
        </p:spPr>
        <p:txBody>
          <a:bodyPr>
            <a:normAutofit fontScale="92500" lnSpcReduction="20000"/>
          </a:bodyPr>
          <a:lstStyle/>
          <a:p>
            <a:pPr algn="ctr"/>
            <a:r>
              <a:rPr lang="ru-RU" sz="6000" b="1" dirty="0">
                <a:solidFill>
                  <a:schemeClr val="tx1"/>
                </a:solidFill>
                <a:ea typeface="Verdana" pitchFamily="34" charset="0"/>
                <a:cs typeface="Verdana" pitchFamily="34" charset="0"/>
              </a:rPr>
              <a:t> </a:t>
            </a:r>
            <a:r>
              <a:rPr lang="ru-RU" sz="6000" b="1" dirty="0" smtClean="0">
                <a:solidFill>
                  <a:schemeClr val="tx1"/>
                </a:solidFill>
                <a:ea typeface="Verdana" pitchFamily="34" charset="0"/>
                <a:cs typeface="Verdana" pitchFamily="34" charset="0"/>
              </a:rPr>
              <a:t>олень Серёжка</a:t>
            </a:r>
            <a:endParaRPr lang="ru-RU" sz="6000" dirty="0">
              <a:solidFill>
                <a:schemeClr val="tx1"/>
              </a:solidFill>
            </a:endParaRPr>
          </a:p>
        </p:txBody>
      </p:sp>
      <p:pic>
        <p:nvPicPr>
          <p:cNvPr id="1026" name="Picture 2" descr="Книга символов. Олень"/>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136609"/>
            <a:ext cx="8892480" cy="571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39516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764705"/>
            <a:ext cx="7772400" cy="792087"/>
          </a:xfrm>
        </p:spPr>
        <p:txBody>
          <a:bodyPr>
            <a:noAutofit/>
          </a:bodyPr>
          <a:lstStyle/>
          <a:p>
            <a:pPr algn="ctr"/>
            <a:r>
              <a:rPr lang="ru-RU" sz="5400" dirty="0" smtClean="0"/>
              <a:t>СТРИЖОНОК СКРИП</a:t>
            </a:r>
            <a:endParaRPr lang="ru-RU" sz="5400" dirty="0"/>
          </a:p>
        </p:txBody>
      </p:sp>
      <p:sp>
        <p:nvSpPr>
          <p:cNvPr id="3" name="Текст 2"/>
          <p:cNvSpPr>
            <a:spLocks noGrp="1"/>
          </p:cNvSpPr>
          <p:nvPr>
            <p:ph type="body" idx="1"/>
          </p:nvPr>
        </p:nvSpPr>
        <p:spPr/>
        <p:txBody>
          <a:bodyPr/>
          <a:lstStyle/>
          <a:p>
            <a:endParaRPr lang="ru-RU" dirty="0"/>
          </a:p>
        </p:txBody>
      </p:sp>
      <p:pic>
        <p:nvPicPr>
          <p:cNvPr id="4" name="Picture 2" descr="http://newsgomel.by/wp-content/uploads/2012/01/%D0%A1%D1%82%D1%80%D0%B8%D0%B6.jpg"/>
          <p:cNvPicPr>
            <a:picLocks noChangeAspect="1" noChangeArrowheads="1"/>
          </p:cNvPicPr>
          <p:nvPr/>
        </p:nvPicPr>
        <p:blipFill>
          <a:blip r:embed="rId2">
            <a:clrChange>
              <a:clrFrom>
                <a:srgbClr val="D2D1D6"/>
              </a:clrFrom>
              <a:clrTo>
                <a:srgbClr val="D2D1D6">
                  <a:alpha val="0"/>
                </a:srgbClr>
              </a:clrTo>
            </a:clrChange>
          </a:blip>
          <a:srcRect/>
          <a:stretch>
            <a:fillRect/>
          </a:stretch>
        </p:blipFill>
        <p:spPr bwMode="auto">
          <a:xfrm>
            <a:off x="539552" y="1785926"/>
            <a:ext cx="8238928" cy="4595402"/>
          </a:xfrm>
          <a:prstGeom prst="rect">
            <a:avLst/>
          </a:prstGeom>
          <a:noFill/>
        </p:spPr>
      </p:pic>
    </p:spTree>
    <p:extLst>
      <p:ext uri="{BB962C8B-B14F-4D97-AF65-F5344CB8AC3E}">
        <p14:creationId xmlns:p14="http://schemas.microsoft.com/office/powerpoint/2010/main" val="1379201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691680" y="404664"/>
            <a:ext cx="4608512" cy="1080120"/>
          </a:xfrm>
        </p:spPr>
        <p:txBody>
          <a:bodyPr>
            <a:noAutofit/>
          </a:bodyPr>
          <a:lstStyle/>
          <a:p>
            <a:pPr algn="ctr"/>
            <a:r>
              <a:rPr lang="ru-RU" sz="5400" b="1" dirty="0" smtClean="0">
                <a:solidFill>
                  <a:schemeClr val="tx1"/>
                </a:solidFill>
              </a:rPr>
              <a:t>ЖУЛЬКА</a:t>
            </a:r>
            <a:endParaRPr lang="ru-RU" sz="5400" b="1" dirty="0">
              <a:solidFill>
                <a:schemeClr val="tx1"/>
              </a:solidFill>
            </a:endParaRPr>
          </a:p>
        </p:txBody>
      </p:sp>
      <p:pic>
        <p:nvPicPr>
          <p:cNvPr id="5" name="Picture 2" descr="http://www.pes.su/2/3.png"/>
          <p:cNvPicPr>
            <a:picLocks noChangeAspect="1" noChangeArrowheads="1"/>
          </p:cNvPicPr>
          <p:nvPr/>
        </p:nvPicPr>
        <p:blipFill>
          <a:blip r:embed="rId2">
            <a:clrChange>
              <a:clrFrom>
                <a:srgbClr val="E8E8E8"/>
              </a:clrFrom>
              <a:clrTo>
                <a:srgbClr val="E8E8E8">
                  <a:alpha val="0"/>
                </a:srgbClr>
              </a:clrTo>
            </a:clrChange>
          </a:blip>
          <a:srcRect/>
          <a:stretch>
            <a:fillRect/>
          </a:stretch>
        </p:blipFill>
        <p:spPr bwMode="auto">
          <a:xfrm>
            <a:off x="1979712" y="1484784"/>
            <a:ext cx="6695818" cy="4752528"/>
          </a:xfrm>
          <a:prstGeom prst="rect">
            <a:avLst/>
          </a:prstGeom>
          <a:noFill/>
        </p:spPr>
      </p:pic>
    </p:spTree>
    <p:extLst>
      <p:ext uri="{BB962C8B-B14F-4D97-AF65-F5344CB8AC3E}">
        <p14:creationId xmlns:p14="http://schemas.microsoft.com/office/powerpoint/2010/main" val="1330673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Текст 2"/>
          <p:cNvSpPr>
            <a:spLocks noGrp="1"/>
          </p:cNvSpPr>
          <p:nvPr>
            <p:ph type="body" idx="1"/>
          </p:nvPr>
        </p:nvSpPr>
        <p:spPr>
          <a:xfrm>
            <a:off x="722313" y="332657"/>
            <a:ext cx="7772400" cy="792087"/>
          </a:xfrm>
        </p:spPr>
        <p:txBody>
          <a:bodyPr>
            <a:noAutofit/>
          </a:bodyPr>
          <a:lstStyle/>
          <a:p>
            <a:pPr algn="ctr"/>
            <a:r>
              <a:rPr lang="ru-RU" sz="5400" b="1" dirty="0" smtClean="0">
                <a:solidFill>
                  <a:schemeClr val="tx1"/>
                </a:solidFill>
              </a:rPr>
              <a:t>ПРИЁМЫШ</a:t>
            </a:r>
            <a:endParaRPr lang="ru-RU" sz="5400" b="1" dirty="0">
              <a:solidFill>
                <a:schemeClr val="tx1"/>
              </a:solidFill>
            </a:endParaRPr>
          </a:p>
        </p:txBody>
      </p:sp>
      <p:pic>
        <p:nvPicPr>
          <p:cNvPr id="4" name="Picture 2" descr="http://cob-swan.ru/wp-content/uploads/2008/10/lebed-shipun.jpg"/>
          <p:cNvPicPr>
            <a:picLocks noChangeAspect="1" noChangeArrowheads="1"/>
          </p:cNvPicPr>
          <p:nvPr/>
        </p:nvPicPr>
        <p:blipFill>
          <a:blip r:embed="rId2" cstate="print"/>
          <a:srcRect/>
          <a:stretch>
            <a:fillRect/>
          </a:stretch>
        </p:blipFill>
        <p:spPr bwMode="auto">
          <a:xfrm>
            <a:off x="323528" y="1196752"/>
            <a:ext cx="8277549" cy="5472608"/>
          </a:xfrm>
          <a:prstGeom prst="rect">
            <a:avLst/>
          </a:prstGeom>
          <a:ln>
            <a:noFill/>
          </a:ln>
          <a:effectLst>
            <a:softEdge rad="112500"/>
          </a:effectLst>
        </p:spPr>
      </p:pic>
    </p:spTree>
    <p:extLst>
      <p:ext uri="{BB962C8B-B14F-4D97-AF65-F5344CB8AC3E}">
        <p14:creationId xmlns:p14="http://schemas.microsoft.com/office/powerpoint/2010/main" val="17507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AutoShape 2" descr="https://encrypted-tbn0.gstatic.com/images?q=tbn:ANd9GcRcGZAXW5nhJ87I1DOl3VpBGO3H4IFz1AAKshZUC6d0KPfh6EY4"/>
          <p:cNvSpPr>
            <a:spLocks noGrp="1" noChangeAspect="1" noChangeArrowheads="1"/>
          </p:cNvSpPr>
          <p:nvPr>
            <p:ph type="body" idx="1"/>
          </p:nvPr>
        </p:nvSpPr>
        <p:spPr bwMode="auto">
          <a:xfrm>
            <a:off x="300282" y="312738"/>
            <a:ext cx="7772400" cy="88401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noAutofit/>
          </a:bodyPr>
          <a:lstStyle/>
          <a:p>
            <a:pPr algn="ctr"/>
            <a:r>
              <a:rPr lang="ru-RU" sz="5400" b="1" dirty="0" smtClean="0">
                <a:solidFill>
                  <a:schemeClr val="tx1"/>
                </a:solidFill>
              </a:rPr>
              <a:t>ВЫСКОЧКА</a:t>
            </a:r>
            <a:endParaRPr lang="ru-RU" sz="5400" b="1" dirty="0">
              <a:solidFill>
                <a:schemeClr val="tx1"/>
              </a:solidFill>
            </a:endParaRPr>
          </a:p>
        </p:txBody>
      </p:sp>
      <p:sp>
        <p:nvSpPr>
          <p:cNvPr id="5" name="AutoShape 4" descr="https://encrypted-tbn0.gstatic.com/images?q=tbn:ANd9GcRcGZAXW5nhJ87I1DOl3VpBGO3H4IFz1AAKshZUC6d0KPfh6EY4"/>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6" descr="http://soroka64.ru/wp-content/uploads/2013/03/soroka+ptitci+soroki+27123943054.jpg"/>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AutoShape 9" descr="https://encrypted-tbn0.gstatic.com/images?q=tbn:ANd9GcRPNaP93t-8rcTvUg6r30TEnKyajqpyLvpUzrUQ1jIkQecOyTgp"/>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AutoShape 11" descr="https://encrypted-tbn2.gstatic.com/images?q=tbn:ANd9GcQQKECk0JrzwQ3tI4kHnBLaUkGNh4DYvUgpQ8n1xqGVoIJIxV2RRA"/>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AutoShape 13" descr="https://encrypted-tbn0.gstatic.com/images?q=tbn:ANd9GcRcGZAXW5nhJ87I1DOl3VpBGO3H4IFz1AAKshZUC6d0KPfh6EY4"/>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2063" name="Picture 15" descr="Сорока (Pica pica), фото врановые птицы фотография"/>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575" y="1340768"/>
            <a:ext cx="8808913" cy="54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033964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endParaRPr lang="ru-RU"/>
          </a:p>
        </p:txBody>
      </p:sp>
      <p:sp>
        <p:nvSpPr>
          <p:cNvPr id="4" name="Горизонтальный свиток 3">
            <a:hlinkClick r:id="rId2" action="ppaction://hlinksldjump"/>
          </p:cNvPr>
          <p:cNvSpPr/>
          <p:nvPr/>
        </p:nvSpPr>
        <p:spPr>
          <a:xfrm>
            <a:off x="170700" y="0"/>
            <a:ext cx="8640960" cy="6429396"/>
          </a:xfrm>
          <a:prstGeom prst="horizontalScroll">
            <a:avLst/>
          </a:prstGeom>
          <a:solidFill>
            <a:srgbClr val="EE86DA"/>
          </a:solidFill>
          <a:ln w="571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6000" b="1" dirty="0" smtClean="0">
                <a:solidFill>
                  <a:schemeClr val="tx1"/>
                </a:solidFill>
              </a:rPr>
              <a:t>Конкурс </a:t>
            </a:r>
          </a:p>
          <a:p>
            <a:pPr algn="ctr"/>
            <a:r>
              <a:rPr lang="ru-RU" sz="6000" b="1" dirty="0" smtClean="0">
                <a:solidFill>
                  <a:schemeClr val="tx1"/>
                </a:solidFill>
              </a:rPr>
              <a:t> «Узнай, кто сказал»</a:t>
            </a:r>
            <a:endParaRPr lang="ru-RU" sz="6000" b="1" dirty="0">
              <a:solidFill>
                <a:schemeClr val="tx1"/>
              </a:solidFill>
            </a:endParaRPr>
          </a:p>
        </p:txBody>
      </p:sp>
    </p:spTree>
    <p:extLst>
      <p:ext uri="{BB962C8B-B14F-4D97-AF65-F5344CB8AC3E}">
        <p14:creationId xmlns:p14="http://schemas.microsoft.com/office/powerpoint/2010/main" val="33519981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9512" y="476672"/>
            <a:ext cx="8640960" cy="61206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122034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Текст 3">
            <a:hlinkClick r:id="rId2" action="ppaction://hlinksldjump"/>
          </p:cNvPr>
          <p:cNvSpPr>
            <a:spLocks noGrp="1"/>
          </p:cNvSpPr>
          <p:nvPr>
            <p:ph type="body" idx="1"/>
          </p:nvPr>
        </p:nvSpPr>
        <p:spPr>
          <a:xfrm>
            <a:off x="722313" y="332656"/>
            <a:ext cx="7772400" cy="6264695"/>
          </a:xfrm>
          <a:prstGeom prst="horizontalScroll">
            <a:avLst/>
          </a:prstGeom>
          <a:solidFill>
            <a:srgbClr val="00B0F0"/>
          </a:solidFill>
          <a:ln w="571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ru-RU" sz="6000" b="1" dirty="0" smtClean="0">
                <a:solidFill>
                  <a:schemeClr val="tx1"/>
                </a:solidFill>
              </a:rPr>
              <a:t>Конкурс </a:t>
            </a:r>
          </a:p>
          <a:p>
            <a:pPr algn="ctr"/>
            <a:r>
              <a:rPr lang="ru-RU" sz="6000" b="1" dirty="0" smtClean="0">
                <a:solidFill>
                  <a:schemeClr val="tx1"/>
                </a:solidFill>
              </a:rPr>
              <a:t>«Народная мудрость»</a:t>
            </a:r>
            <a:endParaRPr lang="ru-RU" sz="6000" b="1" dirty="0">
              <a:solidFill>
                <a:schemeClr val="tx1"/>
              </a:solidFill>
            </a:endParaRPr>
          </a:p>
        </p:txBody>
      </p:sp>
    </p:spTree>
    <p:extLst>
      <p:ext uri="{BB962C8B-B14F-4D97-AF65-F5344CB8AC3E}">
        <p14:creationId xmlns:p14="http://schemas.microsoft.com/office/powerpoint/2010/main" val="14186999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179512" y="332656"/>
            <a:ext cx="8784976" cy="6264696"/>
          </a:xfrm>
        </p:spPr>
        <p:txBody>
          <a:bodyPr>
            <a:normAutofit fontScale="70000" lnSpcReduction="20000"/>
          </a:bodyPr>
          <a:lstStyle/>
          <a:p>
            <a:endParaRPr lang="ru-RU" sz="4600" b="1" dirty="0" smtClean="0">
              <a:solidFill>
                <a:schemeClr val="tx1"/>
              </a:solidFill>
              <a:latin typeface="Times New Roman" pitchFamily="18" charset="0"/>
              <a:cs typeface="Times New Roman" pitchFamily="18" charset="0"/>
            </a:endParaRPr>
          </a:p>
          <a:p>
            <a:r>
              <a:rPr lang="ru-RU" sz="5100" b="1" dirty="0" smtClean="0">
                <a:solidFill>
                  <a:schemeClr val="tx1"/>
                </a:solidFill>
                <a:latin typeface="Times New Roman" pitchFamily="18" charset="0"/>
                <a:cs typeface="Times New Roman" pitchFamily="18" charset="0"/>
              </a:rPr>
              <a:t>Лес </a:t>
            </a:r>
            <a:r>
              <a:rPr lang="ru-RU" sz="5100" b="1" dirty="0">
                <a:solidFill>
                  <a:schemeClr val="tx1"/>
                </a:solidFill>
                <a:latin typeface="Times New Roman" pitchFamily="18" charset="0"/>
                <a:cs typeface="Times New Roman" pitchFamily="18" charset="0"/>
              </a:rPr>
              <a:t>и вода  </a:t>
            </a:r>
            <a:r>
              <a:rPr lang="ru-RU" sz="5100" b="1" dirty="0" smtClean="0">
                <a:solidFill>
                  <a:schemeClr val="tx1"/>
                </a:solidFill>
                <a:latin typeface="Times New Roman" pitchFamily="18" charset="0"/>
                <a:cs typeface="Times New Roman" pitchFamily="18" charset="0"/>
              </a:rPr>
              <a:t>- родные брат и сестра.  </a:t>
            </a:r>
            <a:endParaRPr lang="ru-RU" sz="5100" b="1" dirty="0" smtClean="0">
              <a:solidFill>
                <a:srgbClr val="C00000"/>
              </a:solidFill>
              <a:latin typeface="Times New Roman" pitchFamily="18" charset="0"/>
              <a:cs typeface="Times New Roman" pitchFamily="18" charset="0"/>
            </a:endParaRPr>
          </a:p>
          <a:p>
            <a:endParaRPr lang="ru-RU" sz="4600" b="1" dirty="0">
              <a:solidFill>
                <a:schemeClr val="tx1"/>
              </a:solidFill>
              <a:latin typeface="Times New Roman" pitchFamily="18" charset="0"/>
              <a:cs typeface="Times New Roman" pitchFamily="18" charset="0"/>
            </a:endParaRPr>
          </a:p>
          <a:p>
            <a:r>
              <a:rPr lang="ru-RU" sz="5100" b="1" dirty="0">
                <a:solidFill>
                  <a:schemeClr val="tx1"/>
                </a:solidFill>
                <a:latin typeface="Times New Roman" pitchFamily="18" charset="0"/>
                <a:cs typeface="Times New Roman" pitchFamily="18" charset="0"/>
              </a:rPr>
              <a:t>Худо лето, </a:t>
            </a:r>
            <a:r>
              <a:rPr lang="ru-RU" sz="5100" b="1" dirty="0" smtClean="0">
                <a:solidFill>
                  <a:schemeClr val="tx1"/>
                </a:solidFill>
                <a:latin typeface="Times New Roman" pitchFamily="18" charset="0"/>
                <a:cs typeface="Times New Roman" pitchFamily="18" charset="0"/>
              </a:rPr>
              <a:t>когда солнца нету.            </a:t>
            </a:r>
            <a:r>
              <a:rPr lang="ru-RU" sz="5100" b="1" dirty="0" smtClean="0">
                <a:solidFill>
                  <a:srgbClr val="C00000"/>
                </a:solidFill>
                <a:latin typeface="Times New Roman" pitchFamily="18" charset="0"/>
                <a:cs typeface="Times New Roman" pitchFamily="18" charset="0"/>
              </a:rPr>
              <a:t> </a:t>
            </a:r>
          </a:p>
          <a:p>
            <a:endParaRPr lang="ru-RU" sz="2400" b="1" dirty="0" smtClean="0">
              <a:solidFill>
                <a:schemeClr val="tx1"/>
              </a:solidFill>
              <a:latin typeface="Times New Roman" pitchFamily="18" charset="0"/>
              <a:cs typeface="Times New Roman" pitchFamily="18" charset="0"/>
            </a:endParaRPr>
          </a:p>
          <a:p>
            <a:r>
              <a:rPr lang="ru-RU" sz="5100" b="1" dirty="0">
                <a:solidFill>
                  <a:schemeClr val="tx1"/>
                </a:solidFill>
                <a:latin typeface="Times New Roman" pitchFamily="18" charset="0"/>
                <a:cs typeface="Times New Roman" pitchFamily="18" charset="0"/>
              </a:rPr>
              <a:t>Ласточка весну начинает</a:t>
            </a:r>
            <a:r>
              <a:rPr lang="ru-RU" sz="5100" b="1" dirty="0" smtClean="0">
                <a:solidFill>
                  <a:schemeClr val="tx1"/>
                </a:solidFill>
                <a:latin typeface="Times New Roman" pitchFamily="18" charset="0"/>
                <a:cs typeface="Times New Roman" pitchFamily="18" charset="0"/>
              </a:rPr>
              <a:t>, а соловей кончает.   </a:t>
            </a:r>
          </a:p>
          <a:p>
            <a:pPr algn="r"/>
            <a:r>
              <a:rPr lang="ru-RU" sz="5100" b="1" dirty="0" smtClean="0">
                <a:solidFill>
                  <a:schemeClr val="tx1"/>
                </a:solidFill>
                <a:latin typeface="Times New Roman" pitchFamily="18" charset="0"/>
                <a:cs typeface="Times New Roman" pitchFamily="18" charset="0"/>
              </a:rPr>
              <a:t>                                                                                                    </a:t>
            </a:r>
            <a:endParaRPr lang="ru-RU" sz="5100" b="1" dirty="0">
              <a:solidFill>
                <a:schemeClr val="tx1"/>
              </a:solidFill>
              <a:latin typeface="Times New Roman" pitchFamily="18" charset="0"/>
              <a:cs typeface="Times New Roman" pitchFamily="18" charset="0"/>
            </a:endParaRPr>
          </a:p>
          <a:p>
            <a:r>
              <a:rPr lang="ru-RU" sz="5100" b="1" dirty="0">
                <a:solidFill>
                  <a:schemeClr val="tx1"/>
                </a:solidFill>
                <a:latin typeface="Times New Roman" pitchFamily="18" charset="0"/>
                <a:cs typeface="Times New Roman" pitchFamily="18" charset="0"/>
              </a:rPr>
              <a:t>Одна ласточка </a:t>
            </a:r>
            <a:r>
              <a:rPr lang="ru-RU" sz="5100" b="1" dirty="0" smtClean="0">
                <a:solidFill>
                  <a:schemeClr val="tx1"/>
                </a:solidFill>
                <a:latin typeface="Times New Roman" pitchFamily="18" charset="0"/>
                <a:cs typeface="Times New Roman" pitchFamily="18" charset="0"/>
              </a:rPr>
              <a:t>не делает весны.                        </a:t>
            </a:r>
            <a:endParaRPr lang="ru-RU" sz="5100" b="1" dirty="0" smtClean="0">
              <a:solidFill>
                <a:srgbClr val="C00000"/>
              </a:solidFill>
              <a:latin typeface="Times New Roman" pitchFamily="18" charset="0"/>
              <a:cs typeface="Times New Roman" pitchFamily="18" charset="0"/>
            </a:endParaRPr>
          </a:p>
          <a:p>
            <a:endParaRPr lang="ru-RU" sz="4500" b="1" dirty="0">
              <a:solidFill>
                <a:schemeClr val="tx1"/>
              </a:solidFill>
              <a:latin typeface="Times New Roman" pitchFamily="18" charset="0"/>
              <a:cs typeface="Times New Roman" pitchFamily="18" charset="0"/>
            </a:endParaRPr>
          </a:p>
          <a:p>
            <a:r>
              <a:rPr lang="ru-RU" sz="5100" b="1" dirty="0">
                <a:solidFill>
                  <a:schemeClr val="tx1"/>
                </a:solidFill>
                <a:latin typeface="Times New Roman" pitchFamily="18" charset="0"/>
                <a:cs typeface="Times New Roman" pitchFamily="18" charset="0"/>
              </a:rPr>
              <a:t>Отщебетали </a:t>
            </a:r>
            <a:r>
              <a:rPr lang="ru-RU" sz="5100" b="1" dirty="0" smtClean="0">
                <a:solidFill>
                  <a:schemeClr val="tx1"/>
                </a:solidFill>
                <a:latin typeface="Times New Roman" pitchFamily="18" charset="0"/>
                <a:cs typeface="Times New Roman" pitchFamily="18" charset="0"/>
              </a:rPr>
              <a:t>пичужки- лето кончается.           </a:t>
            </a:r>
            <a:endParaRPr lang="ru-RU" sz="5100" b="1" dirty="0" smtClean="0">
              <a:solidFill>
                <a:srgbClr val="C00000"/>
              </a:solidFill>
              <a:latin typeface="Times New Roman" pitchFamily="18" charset="0"/>
              <a:cs typeface="Times New Roman" pitchFamily="18" charset="0"/>
            </a:endParaRPr>
          </a:p>
          <a:p>
            <a:endParaRPr lang="ru-RU" sz="2400" b="1" dirty="0">
              <a:solidFill>
                <a:schemeClr val="tx1"/>
              </a:solidFill>
              <a:latin typeface="Times New Roman" pitchFamily="18" charset="0"/>
              <a:cs typeface="Times New Roman" pitchFamily="18" charset="0"/>
            </a:endParaRPr>
          </a:p>
          <a:p>
            <a:r>
              <a:rPr lang="ru-RU" sz="5100" b="1" dirty="0">
                <a:solidFill>
                  <a:schemeClr val="tx1"/>
                </a:solidFill>
                <a:latin typeface="Times New Roman" pitchFamily="18" charset="0"/>
                <a:cs typeface="Times New Roman" pitchFamily="18" charset="0"/>
              </a:rPr>
              <a:t>У леса есть уши, </a:t>
            </a:r>
            <a:r>
              <a:rPr lang="ru-RU" sz="5100" b="1" dirty="0" smtClean="0">
                <a:solidFill>
                  <a:schemeClr val="tx1"/>
                </a:solidFill>
                <a:latin typeface="Times New Roman" pitchFamily="18" charset="0"/>
                <a:cs typeface="Times New Roman" pitchFamily="18" charset="0"/>
              </a:rPr>
              <a:t>у поля глаза.                            </a:t>
            </a:r>
            <a:endParaRPr lang="ru-RU" sz="5100" b="1" dirty="0" smtClean="0">
              <a:solidFill>
                <a:srgbClr val="C00000"/>
              </a:solidFill>
              <a:latin typeface="Times New Roman" pitchFamily="18" charset="0"/>
              <a:cs typeface="Times New Roman" pitchFamily="18" charset="0"/>
            </a:endParaRPr>
          </a:p>
          <a:p>
            <a:endParaRPr lang="ru-RU" sz="1800" dirty="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a:xfrm>
            <a:off x="899592" y="312737"/>
            <a:ext cx="7200801" cy="884015"/>
          </a:xfrm>
        </p:spPr>
        <p:txBody>
          <a:bodyPr>
            <a:normAutofit fontScale="92500"/>
          </a:bodyPr>
          <a:lstStyle/>
          <a:p>
            <a:pPr algn="ctr"/>
            <a:r>
              <a:rPr lang="ru-RU" dirty="0"/>
              <a:t> </a:t>
            </a:r>
            <a:r>
              <a:rPr lang="ru-RU" sz="5200" b="1" dirty="0">
                <a:solidFill>
                  <a:srgbClr val="C00000"/>
                </a:solidFill>
                <a:latin typeface="Times New Roman" pitchFamily="18" charset="0"/>
                <a:cs typeface="Times New Roman" pitchFamily="18" charset="0"/>
              </a:rPr>
              <a:t>Л Ю Б </a:t>
            </a:r>
            <a:r>
              <a:rPr lang="ru-RU" sz="5200" b="1" dirty="0" smtClean="0">
                <a:solidFill>
                  <a:srgbClr val="C00000"/>
                </a:solidFill>
                <a:latin typeface="Times New Roman" pitchFamily="18" charset="0"/>
                <a:cs typeface="Times New Roman" pitchFamily="18" charset="0"/>
              </a:rPr>
              <a:t>И  </a:t>
            </a:r>
            <a:r>
              <a:rPr lang="ru-RU" sz="5200" b="1" dirty="0">
                <a:solidFill>
                  <a:srgbClr val="C00000"/>
                </a:solidFill>
                <a:latin typeface="Times New Roman" pitchFamily="18" charset="0"/>
                <a:cs typeface="Times New Roman" pitchFamily="18" charset="0"/>
              </a:rPr>
              <a:t>П Р И Р О Д У!</a:t>
            </a:r>
            <a:endParaRPr lang="ru-RU" sz="5200" b="1" dirty="0">
              <a:solidFill>
                <a:srgbClr val="C00000"/>
              </a:solidFill>
            </a:endParaRPr>
          </a:p>
          <a:p>
            <a:endParaRPr lang="ru-RU" dirty="0"/>
          </a:p>
        </p:txBody>
      </p:sp>
      <p:sp>
        <p:nvSpPr>
          <p:cNvPr id="4" name="AutoShape 2" descr="data:image/jpeg;base64,/9j/4AAQSkZJRgABAQAAAQABAAD/2wCEAAkGBxQTEhUTExQWFhUXGRwZGRgYGR8gIBofHRgYHB4bHyEfICgiGhsmGxgcITEiJSorMC8uHR8zODMtNygtLiwBCgoKDg0OGxAQGy0kICQsLDQsLCwsLCwsLCwsLCwsLCwsLCwsLCwsLCwsLCwsLCwsLCwsLCwsLCwsLCwsLCwsLP/AABEIALEBHAMBIgACEQEDEQH/xAAcAAACAgMBAQAAAAAAAAAAAAAEBQMGAAECBwj/xABDEAABAgQEBAMHAgQEBQMFAAABAhEAAyExBBJBUQUiYXETgZEGMqGxwdHwQuEUI1LxFTNicgc0grLCJXPSFiREg5L/xAAZAQADAQEBAAAAAAAAAAAAAAABAgMABAX/xAAuEQACAgICAgEBBgYDAAAAAAAAAQIRAyESMQRBUSITFDJhgZFxocHh8PEFM0L/2gAMAwEAAhEDEQA/AHPGCoyZhnz5c2ZKllSCge9VXJmBOUslJIrStCDFKw+JxOIz4heab4bqALkpCQSXSzZHSz0tuat/bPj7PgpMxRSVLEwJSGyAgoAULkMolqVvFSwPG0y0qQoNyqSCBVT0ZR/poFUsx3iE5JuhUvZ6j7eccK8stCVqE2gUkPnEtaQtCRUglZqSP6R2r3tt7PASps4o8OcZYIBFFjOkqWVuwmKF7ZWi6+zMnDcQwkuclFUhKCkllDw1EH3TTMQVaPSKz7VYrCJmTpE4F8wbKoqVlBFEqUoZEitAxuKi93JcbA1s8WXiCFEijkpcE7uz1fT0Eam4pSsr10c+WvpD7imKkCWpCUMg1QlISSgOWBUXIU2UEg1rvFfK3ABIpRvzXrEk73Q3Q0wGCSsZswABZjrQq9AGiafjApORINFPUuFMGA6N8j0iDATWSAdHLHW996U8oklS3zLQMqCpVB1FAHqw+usQfeyiOpKSlZJU/Ua0h3gJSSrmBYjqAS1q6ekLhKeiS3M9erDz/tDPATU5nJJNhzE+mh3rtHNldoy7GExBGUZhcMxq3Y7N8Ys3svipSJwMxLhJANAQXcVcilet4r4xiCKgOSb7/SsGYOVnLqUZaRze67tVnsHZrRx47Uk6/ceR7PI4lLJSlBCgbFNrH0pBxio+x3D1ZjPKwZZTlQijpqKkgAF2fz6PFuj38cnJWyDOY20baMEOKkbAjYjTxjwBzcaIjcaMYwNiMEha5a1JBVLJKCf0kgpJHkYr3tJ7Iy5+FmYdAZSlLmAkkArUSeYi4JPWw2h7xHiKJOXO4Cn5qMGBNSTR2YRWsf8A8QMPLSrkmKKSpKsoSwygalQd3YdQbCsJKUVpsFFG4D7FYnDS8R/EeGlKZJVXmCwAvkrYAKPMNVdIS4D2bXNlCYBhpc5agVSZgAWkZWCxmJYqUqgeqiDRogx3HZiwtEkrEpVXqFLGfMlKqkgAhgNmd9U/Dcan+IJmFakFQUo0TNUEuUgEnlU5FlbxFSTYTOI8IMiZNkeMkGXyklILsSTkdVA4foT1hfOxMuXKyeHm0E1SahQflBDNSrF3IB0h/isDiJqhN1niZMBWQ+ViSVUdyav6dEeAwC548MV+VHOYksBQFq/OBdO30ayXFrnKyErUoqHK45mBLgAmwINfgI7VJmJBMxJYjMFaNv1GsTcaxmIwpTKXMSuYgOiZLUFAoYgpBv8AqD2903Z4AVjz4a0vmzpSFV93KpJJoeYGoKfnCuDfRtAuKxpUPCQAASCopuoguH82PlDnguBn4kiUMuVioZiQAAkkudRe/SO+EnDyCZ5k/wAQiY/JYjlo1QQHq40cGHqeIYTGBcqS2AAQVqnTS+dR/QgAsXUXNXFQAaMa5KomoB4fw/DolpmHP42cpMvKCMrZXzlQc+RDKAANSZeFcKTLU6gopAMxmOVWXMcqVBspDCta071XH4wS1hOfPl9/KOUl6s6qjY01hrL4/OlSiEKCpc0B3FQxcBj2BOh6xOWOd7Dof8f9txiEKy4aWULlkLTMdalFMsZVZj7q0NQszvZ4q/CJ/KlYC3LBXVnAp0BaIP8AFZi0lbEgsFKykjMS4csyTYML6DSFuCmTAs5Ukh6gaavSKyhKUWmAsczEAlaVJKkuFEpLdB1JqLQYrh0iZz2zVt+8KcZMcKCwULJ9xScp5taiu/o8T4eYqYkKCKMAzszABmjlnCSWtBO8gltMmJWSXdaTVimig9wXuRWg0MRYPhSpxWzApTmY1B2Hkx9dIj45xPPlQHLMMqSculQLs76a2hjw2cCQiWVe4oFyxdkkmmmYMxe8Vm3xuIYqyf2T9oJ+HPhYfmE1IC2HM1fdJomqnJib23XJlzZZkJVLZA8S/v5mLqSWo6iQAxKjd3jr2dw0tGdS5YmMyMhdwoEs4ysByku5ppCH2sxU5eWX4SJaQpSBlsspNS+thXV40MjlLiujONFcn4rOskt7xtQFy9en2EQLAzEAjaB1AvsY7w9VDXo0dlUJQ2wzAe8D3sftrBEk0Lmr1+UDg8ocGu2lflT5wTI7E9+scshlpjCYchIq+oGwAdupa0aw89OUnnIzDqzi7Hy1jgDMVTQXTm9DmAHx+kSywWSsC5YdwxpR2ro94k1oZjjC4ZC1IUCCAHUCalmsQCwe/wAOg/Bset8hWQXq70PWn43aOOHYdallQKS9Aok3FaauH1HrDDFINQACqhADhy7V845Zyr6HsdK9lh4PxVcpRQmaU52qSwo1Sz6m3W8escEmhUpJ8TxC1VWfyNo8KKVqKUlLKIIcVdrj0Mer+w3LLWf0AC99TpoBFfDy8ZqHyLNey3RkVvj/ABGZLmJUhbJyl0lNDar339A8V3gfHZpmJMyYcpPMLgAgnqQHAjun5KjNRoVQ1ZdcfxqTJUlMyYApRYD19LGN8O4vLnIMyWXSCQXDW+keWysMnETJsyctwlajy0zurM9NPx6RZcBOyJCEMJYHz3845cnnuMmqKRxWi34XiIXBMzEJBYkPFV4cqqwSXHu7NQnzd2jlGM/mnOagVOwCR8SPykZeZJRT7N9ls5/4iSlzBIky1hJmKU4KgmgAY1FSFMKVqWePFuITU+MEBRKELeZ4aXDUJKXUM+vKprnqY9l4wtGJSJxUUCRmOYC6cpCtCTQkhhePJeJzcKuSkDOZmZQVcEgA5FEkM5ckvWtDobrLjybRKUWuyu4nFBOYylksWdSQKNRTGopf5x3iJc2V4ip4MtcoIGUoBdSqpCnOzHfXubxaRJCJTJyTgyZiUsUBISGUMtCo6hyD1cgCLHjTHMwrICQ5NTlSwHoGD79IZOK2Ka4PxBZ94rKFOMqSxzZQEqZub3Q+9CWIBh/wmUAjIMwCiAWLOLuSfeDtekV3DcSEklMshQdJClIcuNU3YuW9IYcJ4knlQa1cP2Avp5/vEs6k1oKqwKZwITpih4maapSkpQkE5TmOUbZW2oHvSBOI4aT4Jy+J46SEzEkgodLpWQoGvOxD0axL0sHEMA3/ANzhZswTQXmAFSSgljmTZ6hsrbVoIp/FlrK1KUcxUoqUSSTmJq51LmL4Z8kYMTxNCAGCipIYEmgDMGF6ddh5Qy8VjJ6eVU2YmSyqEnw6gZh/SXaoiGXhEPL5l5lM7J3IACdzW8WHC47DJAROw80JdYK5ZyqKgpXughiAogZaNWxu7SjtGF3CsDMmImZkrUUlyBublZNRSr6m+8ZJUpOQGWDlTmzFWlWdno5exuKi8ehYb/h/ipniSkJyB0nMvKkTEAMlSSMxch3DtZxES/Y9U2WhM0ETZeeWoJWhVAQpJJFg6lNmVRkimkpZKVy6NQqxeOTOkyJEhKxKUES1o5lAzrAVNQBQMGBOhgCeMSk50lKSrKh0kgcpYJYDkTcFNc0W3hfHU8Iw2KRMmFWImKJkJUkqSpKUpCc4oxBze6ou71GWKRwPiYImpnoeWoE5TmDm9FPQtu17xnf4omIsbKmTpsyalQUtnWFlle8UfqAJUGIs4bziPisg4aaqUrLMUGJVLXmFQDdhWLTwTFcPVJDJmS1LUo5UJzc2flJUpJR4SUh8pL0NLE1bEYtKVETpRMxySc5S+gYFJowFRQwzpumZnMmWUrGQu75Wd6gjvrRtob4SYohKVFjLIUSwqDynvRVfLoyydOly1JvQklj0tuB5bxBjMYeXKFUzCoLkUqSdwLRFpzQydF94F4f8zxFBRzq94s4AICu7a94qftLxxOZXh4cSy3Ku+WvvDZZBYt8bwOqfMABRmcqIBH+oZgPSE/FJyySZqjm2L7xPBgrI5N2NOXoBQpwSf7+d47kL5xaMTNLNpteMkhy48472TGCJpZGzMftDPCAKdhS/a7N5tAEyVlKQzhhcW1hlw9AzJckBwCOtWHrHJPoNfUN+FoTLkTJiyGUtKQDZ2Wph25T97RC6lBKJeS5VViXNGD0sBcUpW8D8ROaTLFQAc97EplIHxSfwQxnYLOVqUxIb3WBTlYVOxA+cc8qjtlX8GsDLckrR4ZFiGDndtC7wVicelCAbkbliW/PiI5E+iBMBNaEkb93Yg+cS+IGYo5P9QoA963Aq7dI55fVK2M3RvCYon3SDq9H2JixYHihSkpSohK/e5jXaxpCPCTEswAUK2ow9ax0JwcAgnz23+McuRW9aCMJ/FVAlBWSg3erXoHo8OP8Ah3OQmexmMVPyKNS7AABiFVPSEhkpWTYi1AKdCNYCm8REiZQWBFQ9z/b4GLeNmSktXQsloa+1+PWjFzEIylljMwyhgkaO5Ym+t474BNVMKyVEKUSwGwJt17xW5+PUtbtmewJq/ma0ehhhIxBSEkIPiOXDMa7ki37w2aTk+uxscqZ6BhZeUZ+azBJprqdoWpxBWtwkkvVw1X+NLd4FkcQzpQF5k/qLvdtdwKHvpGcQX4YC1KcrYADcZflQ3jnv0WJcbw5C1KUtSilAzZA4CqEsWuny09fLMdwwpmKzlUtBYpBOZQdJKUl2elHq3nHpa+MgYGasKKVIS4UT+tyBUMxeld48pxq5k1SlhJZRF1Gxo/No+8d3iNtM58wTiFSEKIlqOVhVVzQODpenpAE5QzAodepIDa0tRoDnAlRSWVyuoMeUksQbF31tXrDXA4JSQ5llScruCUltrsDpHbwUO2c4NLklKgzA6VVVmfzAIrS8MMCnDqLrBUC+VILJ5g3cAFiA28B4nGTUgJE1ctAzFISqhK1MquYu6QxS4sH6j8QxYQhCUlCgAT7pTcZfkl76iKOLfTMFzsV4QJBKRlqz+84Fdz0tvCfF41EwpUiXlIUMxUoqzEuSS4YV7fUO5eMKsKFeGlS0kJLlh7tFvrUMUvUvtSu4gLMwUDqLJAsSSzda0g4l3YRpiZ+dEsfy3S9BRZq7lrkB2Yi1dIa4JaZklAmcxlqITnJ/UoE6s5ehDQimSES0Jzk52LgBxqw6AVB7C8d4EpIKpjkJPvhRYPSjEvX/ALvQzTlHTMetcN9sZmGllCJpmlLEpmpJCVA86QoqJCAkUG+0L+J+00yaZygVozgHwkFgGF3e797g9IqiJ4BKz/l5Qy6lYPUEubtmtQdYKxWKSVpImAF6g87i9srqWXIFQCQAaRyNydRsY69vOHSZeGRMM0nETFjMlTe6EElYDApBUoAUB3BvFO4ZxFYW7ZjZnqoa1N6RFxQrJAW+aruXJL9ywZgBHEmWZZIGULTSur6bGO6k40xA3EY0PmlkpJqMtA6rvsQBpv0jrGcUnKIUpSkUDBtNCHv3hNrf88oPGOmpASVENRiTT8MK4IBLOU5dTVb0ifheKS+Uqa+juX37V8oHlh0gnm5FM2lDU7MY0pGTlI5hVjceY7/GJtJqii+SzS8QJf8ASsJCCai1QegY/SE3tOkqU55XajULfqfV3ifgkwOkC5Ckl7VYj4j4QPxzH5ky9wAG0GUBI78rRKEeM9DSdpCEyvr9InwI/mJG5EcTCMnmfpBXAg86UNcwEdUnpiJbDMWupc0SogA9G9D9oKky3WBoC79Emp9IF4klkqJv4ivLnXBy3EhK9wpi3+qUWft8DEJLRRpXsYYSVn8IGoJlJOatVr18lB3+sTT5ArlWQSWygg0KiAMpuK3fWDfZiR4k5STUDEYdDAtRkpPWydxWIcDhf/WZEokHKuUFC1SgLLesc8lbf5Kxn0G4yVLBUlwoS1mWHGqTUNoNH/aIMQCUBKAkmvKCz73fM0dKxaFjECYCkhaSpYLZ85UoEUPLf9oUTpyqeHmUUGrbAjK4F+7i3SkI4pNgbCpMwJCiSlICst3q1qaxufjD/RZw4L3Zqaj9oU8XUTMzWspSGsbE06v22gOXxB05S5q+Yaivwi33e1yFci4YDFkpLgPooG1fO0Q8RmhQISQUs+WnM1xsS+8KOFzAkVUGJNCxoR9CIL4i8shaVky1KZSAB22sabRzrEoz0DlaJk49RAHhgjQgBxpdi3luYe8HxqZaQoBawLk7G4Y1LF/SKtLnALKEskuQEM5A15msDrDmXNIUE+IljoCC1OhdnHxGxhcsPVDQdFrx60zP5iElSMoLAMLWtqasdxCjjypgXJyOUBJZRqQqt62A101ifD8bW/gCWAkZX1H9RFNaCvzgHHAzcYlSRlQlICRnYml/MFvKIY409/B0tprQ6WZfhSUTzlKlJ0bMTVn3zFJY9YontViZmZcsOU5sqSmgDKLgt+o0atB3i08cxaXlpWElgSAsskKJ1bo0ec8Vx6llSEqKkioAAyhTmxFW9I6/ChbsjmkqoglY3KrezsKkOCbVuLwenHzFkzEoVMfcKypcu50UB02iJWGSJAURmXuWH/SzVDn6UjXCA62JCEh0mhZVauxrpY6V0j0G4tN/BzpjFOVUtCSlAZGYGYwDBQDZstSp30+cI5kvDJReauYCxSaCmxFhpbro0WPioSJCU5cyQaXysHGly0VOew5vDIpS7PqW1oYGBqS0FsKw+LAdCGCFFyk2AuNnqda36xrEzm5RLdi4O5FaetWMBScKu9iAG7N8m1g+SaKBA5WJuLPzDXzisqTFFuKxWdRzD7i2vRmrEPiMAkMau7V7Pt0tFkwcqWoOtL6CmrO5ettYVz+FZUKUFIVkZ2uQdfi0GOSPQTiTIK0klbBmYquxt21ifHJUEgGYFEgEFJqAl2cNfrAkp8jfpBNOpFHp0jtWUhqpfu1Ba1XI0g07ACJBKnqok1O5J+JeJMQFA5TRzrf12rGlTQmiT3I19Y5mYgqbPX6w+zG0rDAUNawWjGkADlV1WAT27QLLUH2PwjJqwLJ+ZgNGD+DY7KJibpKCk9ApJBI3NjWBU4gGY/Vw/wAodf4fLTRIuw7iJFcOlp0AG97xzfbQ7SHvSEuFxJRNLGj19fvHPE5pRNWg2Ci3bT4NFhOBQp3TUvUNEn8EiblU3MQAXZqU+kD7xG7aN2ioTAya/wBRt2EEcHU2Ikn/AFp+cWn/AANJJDWr9PtEOG9ncsxMx8xSoGmjEX8hBflY2mmb2D+0uVi1XnK+JUo/F46UonBC4yqL06yx8QIaYrhCVk5jeYpZ6OSfK8TysBlR4dwXfzH3AiD8iKVFO5MZ/wDDaePHxgUCSlWdLDUEgfN/KIMOj/17MkFgtYUeow5a2wZu0WD2KwqETTNdIKkF6VNRf1MOJXDwMcueFO7liBV0MwPdo4J+bGOST+VRTjcUeb8ckTf4eaGUgESmFap8CUf6eZipQqzE94pv8XNKgQs5gDUbNV+kfQM2Qlw5ezWPupSGY+cLuJcNlzEOgSwA7kirbWt3gYv+XhB8XESeL2jxbF8QKgynK6c2pvTtV2iVc1UtIoANA1n/AAxbOJ+zCBzMmlvwCFU3hT5E5so3aynpXSnzj0o+TimlRBoVYA+IrKCz6hPxiyTFzEANMl5TQFPMKJFFUoTsYYcN9lllWeXNAs2pdtRSmsbRwSd4gROKVBTqdA5hV6Euwf6iOefk4pS01ofg0RYKQSXShOZLliGL1JcEAu3l2gdSUiaebJMLaFjUD9JKXLNbyiycP4CSkrzkr0JalSxZmOhMLkey+KzELmZklyVMXL2CSC4AFGJ0jnj5OJylchuDojwpHOoqWSXBIS2UgAFxcP8AGkDpxomYoP8AzMqAM4oXS4DMwuKvtFp/+nwzPMUz1JqxpdvvAOI9jjlKUqLgcqiA4DxKHl4LdvsrGLXYm9q8TLUsBSTl/VMQGyE1Y3d6V6whMhMnMRmAUCAGFaEAUDsofIxa8Rw9DKVPnEBgwRfbS2/nCXimPS2VCWQne5HXc/eOvDlVcY/2JySe2xNNxyjyqFtNnZviIWz8aymNth843jZy1k0AtXVvvC6bJBVenWseljxx7ZFlwwM5JkOoP+d6QgxUvOvlSQmzUYH8Nojl4hSfdVTr5WiNWaYan1vCY8fBtoDYwwuHEt9XYBQo1KbOO4guZNYpCknmLAqADg+824eA+GpZQUtVQbK6PveHXCpBxmJJXMOVEp2SP07Ns5B9IE3VthjHk6Rxw2Vz5EhlIcMtwlwAwB0IcUq4iDhUoZ/Cms6SSXSCFEGgD2dJNHGnmLL4wcyzYgnWpd0g+W3aJ0cQcCakMtFearh9WZyBo8Zxkr/MGkETZGHU4kyimYCbh8va7vfpCjGYNsiSCVFKiWNhmpcWcPpfvEeJ44tSQMwOQsnlYkUuXqzCAF8SmEuVE6dqvSKY8c4+zWSpSHIABAq+4p8axuakqNEFgCWIqA1+ukTYHjS0AoYFBIKgQdDehFe8Z/ipTNExBUFA0rozNS2zRTd9GAlScozFJAdunxiJU46wdjuJlacpoAXy6D4/SA04w7JPcQ0braCWoY5RcW7Vv2iWVjQlJBDFrk3+H1iDETEJcKcAgjKlkipoSo3HYGBsbj0JQmXJpTmUKkvUhzbyaOFY1LpFI49W2GnGBgWYGxPy/DB+AKaoUeYnMANAerefrFdwmKSBzEqaySq309DrDHC8Ylgh6WqNf2hcmL1FEumPxLA5ahxQj6Fo3IS68qQC7nrQV3D0P4YHRmLf0gMA1ba6C+n1gkqYOoswtlelr0ajvHG00A7GDUpygE5al2sLmv4wjlE7OLJAcnMkMA9W7feAsVOBQSFk9XamvnpBeAm/yswZLNyio7jfcnSC4vjYUZKxTGrgvdrdv2hn/GKCXC37mEq8XMlsVkKRmZw+zh9q0/vEU+aJiSDQWpQi8Tlg5OwptD3G+1glhCTQ0Dnpc6QZ/jeEUDmxYBUOZv7HWPOpeBl+KxBUCQHUXd/2i3YadJlpzKQMoDsEP9Kn4wcvhYopKN/pX9SsZ32Trm4JSuXGIzaEg+lW1glGDlX8eUoHqn/5RFhuO4RSS6MtWZUuvoztGpSeHKNJUiuhlgegank0FYV1K/5GbQ2wOGaqVIqf0gfjx3jF5Mp8R1OwDm5Bag+cLZns5g1VSkyzvKWpPXQt8IDx2H/gyJoVMnYdVJoWcykOQywaOAbxl4mKT12bkxnhMSrOTNmFDsU5bX+bj5wxExQcpUoMdQxLtpoKwDgMTJmOqUpJSwYpL07fp2IpHM7FoCWEwou1bB3tv9DGl40H6NyZLisZiSrLLUodM37mjEGA8VhsZMYKmuG/qH3gNPGVGYUqWlTAuWsnoxq+wMFKxzpClMQ7AAkEWq2wuxaCvFjH0v2BdibiHs9iQHQ52ZtfOkVvH8CxZSWlLUzPUH4CpvFyn8cPMAp3sVU8ht/aBD7RkCwNWoqreQv5x14nKHoWilYXgeJUQPCU+uajdS9h1tHUyTMlEDwiXFlAPXc7xa0+1CwrMzvdydLDdusdYb2mmHMtWRWamUJdqXBqRpFHlyt/hVApFDxmJUCRYAsxZ/MPAiMQdajaPYMFx+WuWM8qUstUlAPeFuMOFNRgsP5JI+TQq8ytOH7P/RuKKRJ4yrkRLligatc1bnq7ekFysZOyzObwnaXQe+eZWV2o2Z/MQ1xEvDL/APxUp0eXNWm2mo02gfE4CUtIS00MSaznDm5qkOaCvQQ/3jG+01/n8R46dor2AmTZcyicyi9D870+zwfNx01JTMJAUtwQTbQuGsfqIMl8GIIUlawxcEkEim944xHBs5JKyXJLfghnnxN7EcUwbFT0ZDzDODUAM25faAp2ISaFj1IsejQfM4JsVDsIDmcLy08Q+YpDQnj9MXiCHKC25vsYlmpSrLmcG1I0nBNacjzP7xmKwpo65SWFGNxuWDkxe0/ZqD04hISQAlmaw+kL8Sly6UpZoESGfmHk/wBo78JQ/D9oChTBRYMUUupCgVMCOYl0HpoW9KwuxErlyoGZv1M34InM3KWUmoNdCd3IvEQxSWYAg2oo19XiKtdF/QA5DJdq1P17Q/wspCQAnnNLZSdHag+8JMZIIDl4Mw09PhglJGWxBF6Dal7RSa5RJsbHiigWKlVoASaNp6iJxjA36gmjNdqsas/94SYtTysxDMaC37FMdYcgSypQzClM2j9qdvWIvFGrJsdeGFFMxJPUA0VQio1/PJlgQCkJDIN8rjSpbpq+u8VnAqJqUjKyi4Ve7ABiCQfkzwTh8c6aqFaApcnoCKEGlj0hJ4pVRiwrwk1CmblblykAlhUFyA9QL/aAUFKwWISQNdR0LXoRES8chSQsqU7M4JIJYEAgAkV+NxAUqctSwGBv+qliWLm7bkG0TjidBs2cSCXKRU0JNR8b9oNkcVKSD7pcukGjdNvJoSnFS875LmhHx1Lmg84HkYlSlEklu2kWeK0Gy5YeYJ5GaqhQhRJtZ9/sYPncKcIAypyhgyW9a9H9YU4VYmIR4awhaQwa5NLj+kgD4Q4RiMwFQCHfmsRQ+W3QiORwroarDOG8IyLSoz5hAFUFspcebNBuKx8hLgrFLi8VfF8XJJTmIIFQBU37QknTQLOSTU9d+vnB4W9m0jOK+FMmLXISEiwIYW1DM3YQFJlTlqYrWSLgqcU71IozxqZIJABIHYMb6te0SeKRlGY06mn2BtHUnS0ayeTwua7EElSaEqUKgilfntG1ygksXpRVSej9221iXE48rY2y2YGlA9z12gRK3/VvreEuTA5ekdrlISMyVEKYN1u7OXp6GOJRcO9Q7pbUX+kSrwwcC4L1GlIj/wALmAgIUkPUaEO20NyVbY1m8RL5XzUfS5+hFNesBEFylinv8j+aiHOCwawEiakFr1/PwwVMkyiogJGltfvE/t+LrsVivBTWSE0v67k+g+MELnLADhwm42eggxGBl+85b3dhTvrEvgS0PRSmLGoOthu1KRKWSLekDiyFCkGpAHYRyvBoVrXvB5w5uKDr9GtHCcTLSOYsoUILu/1fSIcm9w7/ACKJUAScAEUzEvYFj6WghUk9vUfIxPNSJiSGynrdLih3BiBcmclAZYzANzVB6mr+kG5S7ezGpeYHmUns31eOFIWTZPqY6lzlqAeUgnUhXViQ46RrNMKyPDCU/wBTu/8AaDTT9fyMcqkD9SU/P5iBZvD5Cv0oT2DQarD9ieo/HiNeBQSCps24p8qw0Z17f6GF8zgCakH1Qn7QMeEgUeUW3DfaH4WSHSl73JFu4eJfCB0EOvIyLtmpCDifD0kghRJUfQ7EWbsYSzJCgX7H1f4QwxqkkJKVEM9DcO1ARpTWBEIUzg0FO1Sz+hjuhaQ1BWEwipgKQkqLPTSFs7D5Sz3o3r9oll4yYKgkHQj86xmKzEAkuWe0GKknsWkTpSuTLKlC4YZg4DkWBoHAZ4m4PMMxJDApHvIzNmBNWKjShs9YXTuILVLEtSiUghunnHMiSGKkqYiwPZvWHrX1DSgm/oLNg+FzFAiUtJAsHALFizUBZ9LwL/CIdKLk8zpcKLaVLX13GsV+TiCFAkZhRwSa9C2kNcTjgVEoQJYLPlLkAH40u37QjhNPslwY0mTkoSywVFK84Wkhw25pUPUgU6RInBEeKVZSFAzCFnKSAaA0fNV6QoxqQlYUFEpCHqkFyQakGh+e0EYrifiJCCPEcghTAEKCWo4IApXT1hXB+jcfRArCqlqSHCUnmVUF66GrioiOah+UZS1lW8yNfPcQXj5qixoCUswHV6CzxFhzlBa5oQbdR/aDyfYUgrBYV0OpVQXoRT86RLnAUQJqksctcpG71D3+sAom0UKJ61/HiICtwrR82n0NqHrCpNvYA2Yk5lF2LDQAvvdmf5wFOmsanR/UD7xKpCyirWq51dx8TAU33m8vz0huIrDPGBBepvrt+fCOSrKQbigfYUNum8DFwS/r3tGlYg5QNRt9YCiAMmkO6dq1vEuFmBsrAn+2/wC0LRNJetAKfnnHcucSz/lYzhoxY8JNAIBYZjcaC2a34IaZkOpgPdv1ch+9PlFVw8wuBq4+Bhxh8FMUFFOVw2V9eY77UPmI5Z49jIJz0dnD1L0Hdy7RHilgMlhmBDNrtXzjmTOVJ5FKBc+6kPfTpfZommziEhzUXqNqNtElGnoIXlTy0QwS4ob626xnF+JFShMkyCUl3c1DM1qmhNepgNCagAhxfMCAWBDPa+hL1ibh8+WuZ4aFPMq75m90Xe/k8GpfFgQMnHzOVJookVegcBVc17gcscYnh6jLWFfzCo5jzXdizbCjV0hhMxaUEpUkhQSCTloaVre9GpaAsVjJro8EJUFCuYMLOGIIDliGJMFKV/TFL/Pkewebh5ZlmZlHMHu6qBiznfTvEZVLVLAUohrECxBNFBzTWsCTULSo4iYqWKHkJrmq4bWx3jXEMeSEeE5JFQ3NUAk9mLCgjoWNut/2NY2kS1qQMyQsguD7vUUY162gDGrxIzEFQFsvI6dXJ2tAp/ikJ5SpSVEMWqQMujUbbWt47EyZMFAEqc53CnNglq1NWp94ZYqbbpmOZ6cUQ/i5tWSz2DUaCsGmapKSVrJBq6E+j1IPWGEnAzUoBQWWaEEbbVBHm8V7FzMVLmAqDr2SHemoTQj6wsWp3FUYa4meskISlYJvU69ai+kBeFMRyk5TsC31vEmEx05iualIQGBBDXqDzG3aCkTZE0Z8sw6csuYR6tA+qOkv2MV7MyQAGoL/AE84tqF4eTw+SuajPMUZmRIUQcxOZJWmhys4Lf1ClaJlcBWspTLIJUCaHYEkQJPwsyVMBUQClQTuzWp2EXpSVh5U6HOH4CtJSmZLXmaoKdX6Ub7xDNUgKn5gp0shLWFKu+5s2p2i4cf9pXlpSPDy5cxypU9qVBAy0IavkzHz849BkrdTLXNUsjK9DYCrjW73iOOMptyY7aFipKVB0/2iBEo9RGDEkWNBppEyMb/pBA3+tax2U0JF7IkSVNmAp08/hQ1g7C4pk5WTvWvwt1iFeMUoMSMugAAHoGERhYAff7wJK+xlOhljZRUFZgrMnlLbV0rV4K4VKuEoBKlEWJIAAoAAWp0hXKKioC+azV6faJ5mJJCi4cAAENSv211ibi6o0pXtBM/BlwAtwQWVler2LVHf6GBTIAGRXiFf6gBQdy/dzSNy1qJApyvYt6vtE+FJSVOEufeqCW0DOye6vSCtCWwzheEdgXKdADVq1JNGemsHcM4EpS0hJYrfmy8qWf4nR4xeHmAy1FipVGQQQAQ97E06W6Rb/ZKYrwyhSSkpLh0gDRwGOlLteBjTc9iyZ57xbh5lhWdRUc2UkhgWVRmFAXF+o0hLPUA+UMOvb7x65x/hwXKmA8r2NKNUO+9vSPO/aHgi5a0hKRlV7rCpcsLdT8rR0ONMVOxNJm76iOJju7Fvlb7wbisD4SgFVUzgWoXqfQU7wx4VhUrXMExyFy1KSQLFzlB2DpGkJQaEsgAhXbaDJOHJAzAgggDz0tDE4ApSg5A4VkUolhbMDYaEGjvWC5mXMuUzFBBzE0S242civrE3fwEHw0sKJJACXalaAfOno8FTlzSGA5A1DRT1AAOvp6wfNlISZZcMzqAAoWUQw/qACdaP1ooxOJRNmS1hRdISnYApCtAKs75jdzpZHH2KmESeHpN0qzAVJNK7WB7tvAWN4dLSKKD7lfzFX9II4zNM2U0pSnck0YkMHJI0ADmK9O4WpAOdnDuS7JAp3Kiqw6dYGPG3u/0HH8/FCWlLKKSwLBT0H+lmt69IK4fiJQcrBBZwssFVKQ4qztrekI+HcTKhkHLy1XRzl5rm1AQ3fWOP8QWC+YKDlswcs4BfSo0baNLDegDWfhJU1lc5T/UVudQ+pPclm7R3J9nZRzMpbkWYPV3Z0t/a8DYfGBKAkkrJcOwFBfW9LQfJ4gCWAUC4HMCGJLXNPTrEp/ax6ZkdyOAS0hJIKlg0KjYB6N6msMThxmqA+5Ar2PlA4xJBro6fj5QUie9Elx1ofTSOKcsr7YyonVIBYX6RwvlckcoF7/vpEP8AFsRau8RDGBALqo5vuSX8qxNRkMFqU/ukuNfv0iKegroQXH6gW+vSOhMCg/UNEyKa0G8FWujC6bwzMkpJJSQaE/I3HxgCXwtaOWUtYTswVXu0ZxL2gWlQ8NCVoIU1XJKblk2SOsKBxuePemFL1ACAzeYeO/HizVt0C0H4dakLDLNSxDFrjzBIjvGSySQtIVQKJAd7U3IfetYmlIAGZzbzFr9OkQLVzMO9auNa3peCsjeiRzjywVLUgpJsp6NuwBrEPDuALyrUpKSlmQSxNi5Afy84kly3QyytIckMb191ielH/aJV4k5Qjlpq7Ha/YPFsc+OjOTKvjsJ4aylRFO/0BgYw44hOzFIVmISSxNWB66inxgfD4cF6CrioPfbtHTy0FMXoBMFyEpTXOSQDRAenUqoPIGOMbhvDXlfloczbjbRi4gYmt4PYw4kcSQmWEhIcEnndRFmytlALu5O47RxPnpUipKa0AA8zo/fpAGGTQ9aPtrEZza2heKGsZeJLqwUvrRNNheD8BlWWYOK15mG6nDEk6QjlJJ+sMEKASEi4IJIPvH9tO5MJJIFFr4NMVPn5HdCVSyQ4DhlBwB5Gmm8XfC4NEqiBc1L7fDSKBwTgUwAzVpLuGep5Tf5dotuKxZUgEPezXNQR26xoJIDQ9XNTUKYvcHXT0hZxOWFBKFMBQgDQJWinpEWGxCQjlQAL/uYGxWMSShRUAKnuG+7RZO+xGhD7RcLHicqLqRQD3QyvVPM3cCOsLgkrmy5KWzoSVLIuwPJ3LKTbrvDFWPRNK0leVmCiRcbju5rBuEnywhJRyg1djV6OSRU9YzVhQpxODNUeGcq8ii4IKSCoB0m1E37PCmfhiueRMzJTl/zE8x2ehPTttFtmTQCol1UB6ln+vzgDB4OZKdYKZhILp90VCaBgzDK1hrCOISvTUOiX4ClE5iEsHIsFeb5vI2d4S8XJSoyzRVaD9JcuOxPyEWOfL8BUslbOpS3SH0Zq3FAXa7sdq1ipniKJVRRUVCgYh7E6m2kJSsDNYPFFKgp+VsrtZxo+tdGNomxfD8zqzgnUnpTK1/Pu8Dy1AAEBqnMnd2FNQI3LxKUuElV7E0YnTrTWA77RiCTJV7iUl1VJsWuR0HWJBJzqzA5t2pl6VFd43NJCgQMp1Y0ZvW0ZhCwfXZ9NPOC5aNYfhEgApsogM/vKs9aAAit45VjWIGUXY0tuLUt3iGctSm5ASkF6u4cahjcikSm4cVOjv3iLXyYJTOenM3av48TSM4ZISbi5qOtIyVJysWJB0BDCGEmam9QTuI5pyrpBSMw05YDKFRYk32pEeJzhwLEMQOvfWGGHnpll2cktUOIbGSJZM4LTOkzB4U0SzVOdg2U1CwWbdhvEoJt9FK1ZX5k6YhAUE5sxIDkAOGcdwCD5wp4kJ0xmUo0qke65OVgQa9qxaxhJiZcuVOl5kylrWsIWgzAghF5bu+VFe/SomOQuYDiVmXLC2VLlBiqYkMEsB7qQG5i1urjqjHhukJZ5/wCGuWVCqDY71FjWl4bylqUlKl4iQSQKTACodHHWHGBYheYJcnUPp+VhPjcEsK/ly1KSQ4cpDdKu/eKrKpuujHcvFs71Bs+rde8TAqFq/BvKFaZwVSwgiXMKTQO/X6axPjTJHUuep8hYM5LDp+8MJcpS+VDqo6qOATu3XX8C0TiFWbUFqMRX+0G4THEOAKEMpOhDMD6awz/gMqFhlHxkyipPMoC7h7sWqdjXXzht7UGQjwFYfKlTKTMCVWIyhmuBe9d3vC7EgKSHISUqJTfVmLeX48KMWpbuou5Ndy9TFlHk0/ga9UGz2mJscwFTlJcVLhqwtVJG48okC1ME6HV/P5xCQd+v7xWKoxspCa83oxjqYugux0J63iJazrHBEGg2TSyX6QVhiTRJ/OvnAstVhBGAX/MTcBxaFaDZf/Z3ETfDTKmJp+k9BUk9zTzgzEKmZsyVJlg0Ylw9GU1GNGvWkTS2Dfm32gbHT0lkkgPW9WAcn94NACAtRlMoh2ykgeR+MRS0BIlByQzOTVsp+wiA4wZWJdgCfMVJgBGN5UFSnIJLkZaHM1LMARGFY3E1ITlAoBlA0oGYRyCFEUDs7tZ7H4GFKcSrlIFMj8x2SQVU0LiDOGzwcxJToKHQB/8AyjOe6MM0LgfHYtSQp1pQGLKY/NwxjJc5wDvX1qIX8XxScpQsEhVND5X/ALRmwij2nnPmTnrmDIIuGHMHJo6lBtXJhGFUALBlV+/b7Qw4rhszqBUqoCVaN/q7V70hZIkKUlwBQtdvPrCMzRgmnMdGDHp0Hf6xwubUlmHSx2jufKKiHoCWJ3LRF4jDIz3+cYFEkueWD6aHT9oNIJIOoD1t67UgbB8MVMNCgD+pRPyvBPGMKuRLSFM6nDpNG2ajPeohHTdJ7DRAZlSxI0Pq7/CD8MrIlnBDli1ereloRJmkhjBKpzJ8rjQWYj6wZY70APkYt1EqKw2gIY96faDZOMO7U9Nz0eK0hRGt7Qbgp7sgh3BcnT83hZ4kYtQlrKJcwAqllRPMpswljMoAhilwGB+0FcJ4xLE+T4eESHSqcmYrErZISFhSlZgQGKDfoYC4bx4IQmSqWDLQhkgKZTkLzHMxNfEUwNqNGuF8XkoSkGUpICVoH8wF0L8QsTkooGYfQUhVGMUN6GUmZLTP8UYMCZKmIeacTMopdU1ZlIIqTZlB7xoyJJm5V4BCFrzr5sStLAFeYkNyjlLaN0aF8njYmibLMpAlrSQoJIJLJlpQAtgRlEpL/wBVbWhar2sInKnBMzOwCcy3y/yjLeoJIfKrRmN3h2uWkBoaSOFTpamLMQsgukhkISskHUZVgx0MRLTQAd3A+BIjWC44ZyZkxSFZlBQSSsUUqSiVMLNYhAIAIYkwJO4bLUXHK9SMovvHNkjFSphRXEe8nt9YMTcd0/WMjI6J9kghfuD/AGr+QjkXT/t+kZGRNGBMV/l+Y/7YFx1h/uP0jIyOiHQ6ID7o/No70T/tPzjUZD+gkWJv/wBIiCMjIYxtFxB0v/N/6hGRkKwo9LTaKVxD/msX/wCyf+1EZGQwBhxP/lVf7v8AziLiH6eyoyMhH2BnE6x/9pf0iHC/5Z/3pjIyFmZDNX6ew+cJpPvp8/8AuEZGQfQTU3/l0/7U/WN4T3Jn5+mMjISfRgSd+jsPpAOGun82jIyGj0YeI9xXdX/jEvtr+jv9IyMjmh/2r9R//Ikwl0fm8RTfd/N43GR2eyYRgPd9fpE8n3//AOoyMhJdMwTgf89X+76JiHH+96fSMjIT2hmF4H/LT/tEKuM/5n/60/KMjI2P8bC+h9wT/KR/1fWG507D5RkZHHn/ABsx/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4" descr="data:image/jpeg;base64,/9j/4AAQSkZJRgABAQAAAQABAAD/2wCEAAkGBxQTEhUTExQWFhUXGRwZGRgYGR8gIBofHRgYHB4bHyEfICgiGhsmGxgcITEiJSorMC8uHR8zODMtNygtLiwBCgoKDg0OGxAQGy0kICQsLDQsLCwsLCwsLCwsLCwsLCwsLCwsLCwsLCwsLCwsLCwsLCwsLCwsLCwsLCwsLCwsLP/AABEIALEBHAMBIgACEQEDEQH/xAAcAAACAgMBAQAAAAAAAAAAAAAEBQMGAAECBwj/xABDEAABAgQEBAMHAgQEBQMFAAABAhEAAyExBBJBUQUiYXETgZEGMqGxwdHwQuEUI1LxFTNicgc0grLCJXPSFiREg5L/xAAZAQADAQEBAAAAAAAAAAAAAAABAgMABAX/xAAuEQACAgICAgEBBgYDAAAAAAAAAQIRAyESMQRBUSITFDJhgZFxocHh8PEFM0L/2gAMAwEAAhEDEQA/AHPGCoyZhnz5c2ZKllSCge9VXJmBOUslJIrStCDFKw+JxOIz4heab4bqALkpCQSXSzZHSz0tuat/bPj7PgpMxRSVLEwJSGyAgoAULkMolqVvFSwPG0y0qQoNyqSCBVT0ZR/poFUsx3iE5JuhUvZ6j7eccK8stCVqE2gUkPnEtaQtCRUglZqSP6R2r3tt7PASps4o8OcZYIBFFjOkqWVuwmKF7ZWi6+zMnDcQwkuclFUhKCkllDw1EH3TTMQVaPSKz7VYrCJmTpE4F8wbKoqVlBFEqUoZEitAxuKi93JcbA1s8WXiCFEijkpcE7uz1fT0Eam4pSsr10c+WvpD7imKkCWpCUMg1QlISSgOWBUXIU2UEg1rvFfK3ABIpRvzXrEk73Q3Q0wGCSsZswABZjrQq9AGiafjApORINFPUuFMGA6N8j0iDATWSAdHLHW996U8oklS3zLQMqCpVB1FAHqw+usQfeyiOpKSlZJU/Ua0h3gJSSrmBYjqAS1q6ekLhKeiS3M9erDz/tDPATU5nJJNhzE+mh3rtHNldoy7GExBGUZhcMxq3Y7N8Ys3svipSJwMxLhJANAQXcVcilet4r4xiCKgOSb7/SsGYOVnLqUZaRze67tVnsHZrRx47Uk6/ceR7PI4lLJSlBCgbFNrH0pBxio+x3D1ZjPKwZZTlQijpqKkgAF2fz6PFuj38cnJWyDOY20baMEOKkbAjYjTxjwBzcaIjcaMYwNiMEha5a1JBVLJKCf0kgpJHkYr3tJ7Iy5+FmYdAZSlLmAkkArUSeYi4JPWw2h7xHiKJOXO4Cn5qMGBNSTR2YRWsf8A8QMPLSrkmKKSpKsoSwygalQd3YdQbCsJKUVpsFFG4D7FYnDS8R/EeGlKZJVXmCwAvkrYAKPMNVdIS4D2bXNlCYBhpc5agVSZgAWkZWCxmJYqUqgeqiDRogx3HZiwtEkrEpVXqFLGfMlKqkgAhgNmd9U/Dcan+IJmFakFQUo0TNUEuUgEnlU5FlbxFSTYTOI8IMiZNkeMkGXyklILsSTkdVA4foT1hfOxMuXKyeHm0E1SahQflBDNSrF3IB0h/isDiJqhN1niZMBWQ+ViSVUdyav6dEeAwC548MV+VHOYksBQFq/OBdO30ayXFrnKyErUoqHK45mBLgAmwINfgI7VJmJBMxJYjMFaNv1GsTcaxmIwpTKXMSuYgOiZLUFAoYgpBv8AqD2903Z4AVjz4a0vmzpSFV93KpJJoeYGoKfnCuDfRtAuKxpUPCQAASCopuoguH82PlDnguBn4kiUMuVioZiQAAkkudRe/SO+EnDyCZ5k/wAQiY/JYjlo1QQHq40cGHqeIYTGBcqS2AAQVqnTS+dR/QgAsXUXNXFQAaMa5KomoB4fw/DolpmHP42cpMvKCMrZXzlQc+RDKAANSZeFcKTLU6gopAMxmOVWXMcqVBspDCta071XH4wS1hOfPl9/KOUl6s6qjY01hrL4/OlSiEKCpc0B3FQxcBj2BOh6xOWOd7Dof8f9txiEKy4aWULlkLTMdalFMsZVZj7q0NQszvZ4q/CJ/KlYC3LBXVnAp0BaIP8AFZi0lbEgsFKykjMS4csyTYML6DSFuCmTAs5Ukh6gaavSKyhKUWmAsczEAlaVJKkuFEpLdB1JqLQYrh0iZz2zVt+8KcZMcKCwULJ9xScp5taiu/o8T4eYqYkKCKMAzszABmjlnCSWtBO8gltMmJWSXdaTVimig9wXuRWg0MRYPhSpxWzApTmY1B2Hkx9dIj45xPPlQHLMMqSculQLs76a2hjw2cCQiWVe4oFyxdkkmmmYMxe8Vm3xuIYqyf2T9oJ+HPhYfmE1IC2HM1fdJomqnJib23XJlzZZkJVLZA8S/v5mLqSWo6iQAxKjd3jr2dw0tGdS5YmMyMhdwoEs4ysByku5ppCH2sxU5eWX4SJaQpSBlsspNS+thXV40MjlLiujONFcn4rOskt7xtQFy9en2EQLAzEAjaB1AvsY7w9VDXo0dlUJQ2wzAe8D3sftrBEk0Lmr1+UDg8ocGu2lflT5wTI7E9+scshlpjCYchIq+oGwAdupa0aw89OUnnIzDqzi7Hy1jgDMVTQXTm9DmAHx+kSywWSsC5YdwxpR2ro94k1oZjjC4ZC1IUCCAHUCalmsQCwe/wAOg/Bset8hWQXq70PWn43aOOHYdallQKS9Aok3FaauH1HrDDFINQACqhADhy7V845Zyr6HsdK9lh4PxVcpRQmaU52qSwo1Sz6m3W8escEmhUpJ8TxC1VWfyNo8KKVqKUlLKIIcVdrj0Mer+w3LLWf0AC99TpoBFfDy8ZqHyLNey3RkVvj/ABGZLmJUhbJyl0lNDar339A8V3gfHZpmJMyYcpPMLgAgnqQHAjun5KjNRoVQ1ZdcfxqTJUlMyYApRYD19LGN8O4vLnIMyWXSCQXDW+keWysMnETJsyctwlajy0zurM9NPx6RZcBOyJCEMJYHz3845cnnuMmqKRxWi34XiIXBMzEJBYkPFV4cqqwSXHu7NQnzd2jlGM/mnOagVOwCR8SPykZeZJRT7N9ls5/4iSlzBIky1hJmKU4KgmgAY1FSFMKVqWePFuITU+MEBRKELeZ4aXDUJKXUM+vKprnqY9l4wtGJSJxUUCRmOYC6cpCtCTQkhhePJeJzcKuSkDOZmZQVcEgA5FEkM5ckvWtDobrLjybRKUWuyu4nFBOYylksWdSQKNRTGopf5x3iJc2V4ip4MtcoIGUoBdSqpCnOzHfXubxaRJCJTJyTgyZiUsUBISGUMtCo6hyD1cgCLHjTHMwrICQ5NTlSwHoGD79IZOK2Ka4PxBZ94rKFOMqSxzZQEqZub3Q+9CWIBh/wmUAjIMwCiAWLOLuSfeDtekV3DcSEklMshQdJClIcuNU3YuW9IYcJ4knlQa1cP2Avp5/vEs6k1oKqwKZwITpih4maapSkpQkE5TmOUbZW2oHvSBOI4aT4Jy+J46SEzEkgodLpWQoGvOxD0axL0sHEMA3/ANzhZswTQXmAFSSgljmTZ6hsrbVoIp/FlrK1KUcxUoqUSSTmJq51LmL4Z8kYMTxNCAGCipIYEmgDMGF6ddh5Qy8VjJ6eVU2YmSyqEnw6gZh/SXaoiGXhEPL5l5lM7J3IACdzW8WHC47DJAROw80JdYK5ZyqKgpXughiAogZaNWxu7SjtGF3CsDMmImZkrUUlyBublZNRSr6m+8ZJUpOQGWDlTmzFWlWdno5exuKi8ehYb/h/ipniSkJyB0nMvKkTEAMlSSMxch3DtZxES/Y9U2WhM0ETZeeWoJWhVAQpJJFg6lNmVRkimkpZKVy6NQqxeOTOkyJEhKxKUES1o5lAzrAVNQBQMGBOhgCeMSk50lKSrKh0kgcpYJYDkTcFNc0W3hfHU8Iw2KRMmFWImKJkJUkqSpKUpCc4oxBze6ou71GWKRwPiYImpnoeWoE5TmDm9FPQtu17xnf4omIsbKmTpsyalQUtnWFlle8UfqAJUGIs4bziPisg4aaqUrLMUGJVLXmFQDdhWLTwTFcPVJDJmS1LUo5UJzc2flJUpJR4SUh8pL0NLE1bEYtKVETpRMxySc5S+gYFJowFRQwzpumZnMmWUrGQu75Wd6gjvrRtob4SYohKVFjLIUSwqDynvRVfLoyydOly1JvQklj0tuB5bxBjMYeXKFUzCoLkUqSdwLRFpzQydF94F4f8zxFBRzq94s4AICu7a94qftLxxOZXh4cSy3Ku+WvvDZZBYt8bwOqfMABRmcqIBH+oZgPSE/FJyySZqjm2L7xPBgrI5N2NOXoBQpwSf7+d47kL5xaMTNLNpteMkhy48472TGCJpZGzMftDPCAKdhS/a7N5tAEyVlKQzhhcW1hlw9AzJckBwCOtWHrHJPoNfUN+FoTLkTJiyGUtKQDZ2Wph25T97RC6lBKJeS5VViXNGD0sBcUpW8D8ROaTLFQAc97EplIHxSfwQxnYLOVqUxIb3WBTlYVOxA+cc8qjtlX8GsDLckrR4ZFiGDndtC7wVicelCAbkbliW/PiI5E+iBMBNaEkb93Yg+cS+IGYo5P9QoA963Aq7dI55fVK2M3RvCYon3SDq9H2JixYHihSkpSohK/e5jXaxpCPCTEswAUK2ow9ax0JwcAgnz23+McuRW9aCMJ/FVAlBWSg3erXoHo8OP8Ah3OQmexmMVPyKNS7AABiFVPSEhkpWTYi1AKdCNYCm8REiZQWBFQ9z/b4GLeNmSktXQsloa+1+PWjFzEIylljMwyhgkaO5Ym+t474BNVMKyVEKUSwGwJt17xW5+PUtbtmewJq/ma0ehhhIxBSEkIPiOXDMa7ki37w2aTk+uxscqZ6BhZeUZ+azBJprqdoWpxBWtwkkvVw1X+NLd4FkcQzpQF5k/qLvdtdwKHvpGcQX4YC1KcrYADcZflQ3jnv0WJcbw5C1KUtSilAzZA4CqEsWuny09fLMdwwpmKzlUtBYpBOZQdJKUl2elHq3nHpa+MgYGasKKVIS4UT+tyBUMxeld48pxq5k1SlhJZRF1Gxo/No+8d3iNtM58wTiFSEKIlqOVhVVzQODpenpAE5QzAodepIDa0tRoDnAlRSWVyuoMeUksQbF31tXrDXA4JSQ5llScruCUltrsDpHbwUO2c4NLklKgzA6VVVmfzAIrS8MMCnDqLrBUC+VILJ5g3cAFiA28B4nGTUgJE1ctAzFISqhK1MquYu6QxS4sH6j8QxYQhCUlCgAT7pTcZfkl76iKOLfTMFzsV4QJBKRlqz+84Fdz0tvCfF41EwpUiXlIUMxUoqzEuSS4YV7fUO5eMKsKFeGlS0kJLlh7tFvrUMUvUvtSu4gLMwUDqLJAsSSzda0g4l3YRpiZ+dEsfy3S9BRZq7lrkB2Yi1dIa4JaZklAmcxlqITnJ/UoE6s5ehDQimSES0Jzk52LgBxqw6AVB7C8d4EpIKpjkJPvhRYPSjEvX/ALvQzTlHTMetcN9sZmGllCJpmlLEpmpJCVA86QoqJCAkUG+0L+J+00yaZygVozgHwkFgGF3e797g9IqiJ4BKz/l5Qy6lYPUEubtmtQdYKxWKSVpImAF6g87i9srqWXIFQCQAaRyNydRsY69vOHSZeGRMM0nETFjMlTe6EElYDApBUoAUB3BvFO4ZxFYW7ZjZnqoa1N6RFxQrJAW+aruXJL9ywZgBHEmWZZIGULTSur6bGO6k40xA3EY0PmlkpJqMtA6rvsQBpv0jrGcUnKIUpSkUDBtNCHv3hNrf88oPGOmpASVENRiTT8MK4IBLOU5dTVb0ifheKS+Uqa+juX37V8oHlh0gnm5FM2lDU7MY0pGTlI5hVjceY7/GJtJqii+SzS8QJf8ASsJCCai1QegY/SE3tOkqU55XajULfqfV3ifgkwOkC5Ckl7VYj4j4QPxzH5ky9wAG0GUBI78rRKEeM9DSdpCEyvr9InwI/mJG5EcTCMnmfpBXAg86UNcwEdUnpiJbDMWupc0SogA9G9D9oKky3WBoC79Emp9IF4klkqJv4ivLnXBy3EhK9wpi3+qUWft8DEJLRRpXsYYSVn8IGoJlJOatVr18lB3+sTT5ArlWQSWygg0KiAMpuK3fWDfZiR4k5STUDEYdDAtRkpPWydxWIcDhf/WZEokHKuUFC1SgLLesc8lbf5Kxn0G4yVLBUlwoS1mWHGqTUNoNH/aIMQCUBKAkmvKCz73fM0dKxaFjECYCkhaSpYLZ85UoEUPLf9oUTpyqeHmUUGrbAjK4F+7i3SkI4pNgbCpMwJCiSlICst3q1qaxufjD/RZw4L3Zqaj9oU8XUTMzWspSGsbE06v22gOXxB05S5q+Yaivwi33e1yFci4YDFkpLgPooG1fO0Q8RmhQISQUs+WnM1xsS+8KOFzAkVUGJNCxoR9CIL4i8shaVky1KZSAB22sabRzrEoz0DlaJk49RAHhgjQgBxpdi3luYe8HxqZaQoBawLk7G4Y1LF/SKtLnALKEskuQEM5A15msDrDmXNIUE+IljoCC1OhdnHxGxhcsPVDQdFrx60zP5iElSMoLAMLWtqasdxCjjypgXJyOUBJZRqQqt62A101ifD8bW/gCWAkZX1H9RFNaCvzgHHAzcYlSRlQlICRnYml/MFvKIY409/B0tprQ6WZfhSUTzlKlJ0bMTVn3zFJY9YontViZmZcsOU5sqSmgDKLgt+o0atB3i08cxaXlpWElgSAsskKJ1bo0ec8Vx6llSEqKkioAAyhTmxFW9I6/ChbsjmkqoglY3KrezsKkOCbVuLwenHzFkzEoVMfcKypcu50UB02iJWGSJAURmXuWH/SzVDn6UjXCA62JCEh0mhZVauxrpY6V0j0G4tN/BzpjFOVUtCSlAZGYGYwDBQDZstSp30+cI5kvDJReauYCxSaCmxFhpbro0WPioSJCU5cyQaXysHGly0VOew5vDIpS7PqW1oYGBqS0FsKw+LAdCGCFFyk2AuNnqda36xrEzm5RLdi4O5FaetWMBScKu9iAG7N8m1g+SaKBA5WJuLPzDXzisqTFFuKxWdRzD7i2vRmrEPiMAkMau7V7Pt0tFkwcqWoOtL6CmrO5ettYVz+FZUKUFIVkZ2uQdfi0GOSPQTiTIK0klbBmYquxt21ifHJUEgGYFEgEFJqAl2cNfrAkp8jfpBNOpFHp0jtWUhqpfu1Ba1XI0g07ACJBKnqok1O5J+JeJMQFA5TRzrf12rGlTQmiT3I19Y5mYgqbPX6w+zG0rDAUNawWjGkADlV1WAT27QLLUH2PwjJqwLJ+ZgNGD+DY7KJibpKCk9ApJBI3NjWBU4gGY/Vw/wAodf4fLTRIuw7iJFcOlp0AG97xzfbQ7SHvSEuFxJRNLGj19fvHPE5pRNWg2Ci3bT4NFhOBQp3TUvUNEn8EiblU3MQAXZqU+kD7xG7aN2ioTAya/wBRt2EEcHU2Ikn/AFp+cWn/AANJJDWr9PtEOG9ncsxMx8xSoGmjEX8hBflY2mmb2D+0uVi1XnK+JUo/F46UonBC4yqL06yx8QIaYrhCVk5jeYpZ6OSfK8TysBlR4dwXfzH3AiD8iKVFO5MZ/wDDaePHxgUCSlWdLDUEgfN/KIMOj/17MkFgtYUeow5a2wZu0WD2KwqETTNdIKkF6VNRf1MOJXDwMcueFO7liBV0MwPdo4J+bGOST+VRTjcUeb8ckTf4eaGUgESmFap8CUf6eZipQqzE94pv8XNKgQs5gDUbNV+kfQM2Qlw5ezWPupSGY+cLuJcNlzEOgSwA7kirbWt3gYv+XhB8XESeL2jxbF8QKgynK6c2pvTtV2iVc1UtIoANA1n/AAxbOJ+zCBzMmlvwCFU3hT5E5so3aynpXSnzj0o+TimlRBoVYA+IrKCz6hPxiyTFzEANMl5TQFPMKJFFUoTsYYcN9lllWeXNAs2pdtRSmsbRwSd4gROKVBTqdA5hV6Euwf6iOefk4pS01ofg0RYKQSXShOZLliGL1JcEAu3l2gdSUiaebJMLaFjUD9JKXLNbyiycP4CSkrzkr0JalSxZmOhMLkey+KzELmZklyVMXL2CSC4AFGJ0jnj5OJylchuDojwpHOoqWSXBIS2UgAFxcP8AGkDpxomYoP8AzMqAM4oXS4DMwuKvtFp/+nwzPMUz1JqxpdvvAOI9jjlKUqLgcqiA4DxKHl4LdvsrGLXYm9q8TLUsBSTl/VMQGyE1Y3d6V6whMhMnMRmAUCAGFaEAUDsofIxa8Rw9DKVPnEBgwRfbS2/nCXimPS2VCWQne5HXc/eOvDlVcY/2JySe2xNNxyjyqFtNnZviIWz8aymNth843jZy1k0AtXVvvC6bJBVenWseljxx7ZFlwwM5JkOoP+d6QgxUvOvlSQmzUYH8Nojl4hSfdVTr5WiNWaYan1vCY8fBtoDYwwuHEt9XYBQo1KbOO4guZNYpCknmLAqADg+824eA+GpZQUtVQbK6PveHXCpBxmJJXMOVEp2SP07Ns5B9IE3VthjHk6Rxw2Vz5EhlIcMtwlwAwB0IcUq4iDhUoZ/Cms6SSXSCFEGgD2dJNHGnmLL4wcyzYgnWpd0g+W3aJ0cQcCakMtFearh9WZyBo8Zxkr/MGkETZGHU4kyimYCbh8va7vfpCjGYNsiSCVFKiWNhmpcWcPpfvEeJ44tSQMwOQsnlYkUuXqzCAF8SmEuVE6dqvSKY8c4+zWSpSHIABAq+4p8axuakqNEFgCWIqA1+ukTYHjS0AoYFBIKgQdDehFe8Z/ipTNExBUFA0rozNS2zRTd9GAlScozFJAdunxiJU46wdjuJlacpoAXy6D4/SA04w7JPcQ0braCWoY5RcW7Vv2iWVjQlJBDFrk3+H1iDETEJcKcAgjKlkipoSo3HYGBsbj0JQmXJpTmUKkvUhzbyaOFY1LpFI49W2GnGBgWYGxPy/DB+AKaoUeYnMANAerefrFdwmKSBzEqaySq309DrDHC8Ylgh6WqNf2hcmL1FEumPxLA5ahxQj6Fo3IS68qQC7nrQV3D0P4YHRmLf0gMA1ba6C+n1gkqYOoswtlelr0ajvHG00A7GDUpygE5al2sLmv4wjlE7OLJAcnMkMA9W7feAsVOBQSFk9XamvnpBeAm/yswZLNyio7jfcnSC4vjYUZKxTGrgvdrdv2hn/GKCXC37mEq8XMlsVkKRmZw+zh9q0/vEU+aJiSDQWpQi8Tlg5OwptD3G+1glhCTQ0Dnpc6QZ/jeEUDmxYBUOZv7HWPOpeBl+KxBUCQHUXd/2i3YadJlpzKQMoDsEP9Kn4wcvhYopKN/pX9SsZ32Trm4JSuXGIzaEg+lW1glGDlX8eUoHqn/5RFhuO4RSS6MtWZUuvoztGpSeHKNJUiuhlgegank0FYV1K/5GbQ2wOGaqVIqf0gfjx3jF5Mp8R1OwDm5Bag+cLZns5g1VSkyzvKWpPXQt8IDx2H/gyJoVMnYdVJoWcykOQywaOAbxl4mKT12bkxnhMSrOTNmFDsU5bX+bj5wxExQcpUoMdQxLtpoKwDgMTJmOqUpJSwYpL07fp2IpHM7FoCWEwou1bB3tv9DGl40H6NyZLisZiSrLLUodM37mjEGA8VhsZMYKmuG/qH3gNPGVGYUqWlTAuWsnoxq+wMFKxzpClMQ7AAkEWq2wuxaCvFjH0v2BdibiHs9iQHQ52ZtfOkVvH8CxZSWlLUzPUH4CpvFyn8cPMAp3sVU8ht/aBD7RkCwNWoqreQv5x14nKHoWilYXgeJUQPCU+uajdS9h1tHUyTMlEDwiXFlAPXc7xa0+1CwrMzvdydLDdusdYb2mmHMtWRWamUJdqXBqRpFHlyt/hVApFDxmJUCRYAsxZ/MPAiMQdajaPYMFx+WuWM8qUstUlAPeFuMOFNRgsP5JI+TQq8ytOH7P/RuKKRJ4yrkRLligatc1bnq7ekFysZOyzObwnaXQe+eZWV2o2Z/MQ1xEvDL/APxUp0eXNWm2mo02gfE4CUtIS00MSaznDm5qkOaCvQQ/3jG+01/n8R46dor2AmTZcyicyi9D870+zwfNx01JTMJAUtwQTbQuGsfqIMl8GIIUlawxcEkEim944xHBs5JKyXJLfghnnxN7EcUwbFT0ZDzDODUAM25faAp2ISaFj1IsejQfM4JsVDsIDmcLy08Q+YpDQnj9MXiCHKC25vsYlmpSrLmcG1I0nBNacjzP7xmKwpo65SWFGNxuWDkxe0/ZqD04hISQAlmaw+kL8Sly6UpZoESGfmHk/wBo78JQ/D9oChTBRYMUUupCgVMCOYl0HpoW9KwuxErlyoGZv1M34InM3KWUmoNdCd3IvEQxSWYAg2oo19XiKtdF/QA5DJdq1P17Q/wspCQAnnNLZSdHag+8JMZIIDl4Mw09PhglJGWxBF6Dal7RSa5RJsbHiigWKlVoASaNp6iJxjA36gmjNdqsas/94SYtTysxDMaC37FMdYcgSypQzClM2j9qdvWIvFGrJsdeGFFMxJPUA0VQio1/PJlgQCkJDIN8rjSpbpq+u8VnAqJqUjKyi4Ve7ABiCQfkzwTh8c6aqFaApcnoCKEGlj0hJ4pVRiwrwk1CmblblykAlhUFyA9QL/aAUFKwWISQNdR0LXoRES8chSQsqU7M4JIJYEAgAkV+NxAUqctSwGBv+qliWLm7bkG0TjidBs2cSCXKRU0JNR8b9oNkcVKSD7pcukGjdNvJoSnFS875LmhHx1Lmg84HkYlSlEklu2kWeK0Gy5YeYJ5GaqhQhRJtZ9/sYPncKcIAypyhgyW9a9H9YU4VYmIR4awhaQwa5NLj+kgD4Q4RiMwFQCHfmsRQ+W3QiORwroarDOG8IyLSoz5hAFUFspcebNBuKx8hLgrFLi8VfF8XJJTmIIFQBU37QknTQLOSTU9d+vnB4W9m0jOK+FMmLXISEiwIYW1DM3YQFJlTlqYrWSLgqcU71IozxqZIJABIHYMb6te0SeKRlGY06mn2BtHUnS0ayeTwua7EElSaEqUKgilfntG1ygksXpRVSej9221iXE48rY2y2YGlA9z12gRK3/VvreEuTA5ekdrlISMyVEKYN1u7OXp6GOJRcO9Q7pbUX+kSrwwcC4L1GlIj/wALmAgIUkPUaEO20NyVbY1m8RL5XzUfS5+hFNesBEFylinv8j+aiHOCwawEiakFr1/PwwVMkyiogJGltfvE/t+LrsVivBTWSE0v67k+g+MELnLADhwm42eggxGBl+85b3dhTvrEvgS0PRSmLGoOthu1KRKWSLekDiyFCkGpAHYRyvBoVrXvB5w5uKDr9GtHCcTLSOYsoUILu/1fSIcm9w7/ACKJUAScAEUzEvYFj6WghUk9vUfIxPNSJiSGynrdLih3BiBcmclAZYzANzVB6mr+kG5S7ezGpeYHmUns31eOFIWTZPqY6lzlqAeUgnUhXViQ46RrNMKyPDCU/wBTu/8AaDTT9fyMcqkD9SU/P5iBZvD5Cv0oT2DQarD9ieo/HiNeBQSCps24p8qw0Z17f6GF8zgCakH1Qn7QMeEgUeUW3DfaH4WSHSl73JFu4eJfCB0EOvIyLtmpCDifD0kghRJUfQ7EWbsYSzJCgX7H1f4QwxqkkJKVEM9DcO1ARpTWBEIUzg0FO1Sz+hjuhaQ1BWEwipgKQkqLPTSFs7D5Sz3o3r9oll4yYKgkHQj86xmKzEAkuWe0GKknsWkTpSuTLKlC4YZg4DkWBoHAZ4m4PMMxJDApHvIzNmBNWKjShs9YXTuILVLEtSiUghunnHMiSGKkqYiwPZvWHrX1DSgm/oLNg+FzFAiUtJAsHALFizUBZ9LwL/CIdKLk8zpcKLaVLX13GsV+TiCFAkZhRwSa9C2kNcTjgVEoQJYLPlLkAH40u37QjhNPslwY0mTkoSywVFK84Wkhw25pUPUgU6RInBEeKVZSFAzCFnKSAaA0fNV6QoxqQlYUFEpCHqkFyQakGh+e0EYrifiJCCPEcghTAEKCWo4IApXT1hXB+jcfRArCqlqSHCUnmVUF66GrioiOah+UZS1lW8yNfPcQXj5qixoCUswHV6CzxFhzlBa5oQbdR/aDyfYUgrBYV0OpVQXoRT86RLnAUQJqksctcpG71D3+sAom0UKJ61/HiICtwrR82n0NqHrCpNvYA2Yk5lF2LDQAvvdmf5wFOmsanR/UD7xKpCyirWq51dx8TAU33m8vz0huIrDPGBBepvrt+fCOSrKQbigfYUNum8DFwS/r3tGlYg5QNRt9YCiAMmkO6dq1vEuFmBsrAn+2/wC0LRNJetAKfnnHcucSz/lYzhoxY8JNAIBYZjcaC2a34IaZkOpgPdv1ch+9PlFVw8wuBq4+Bhxh8FMUFFOVw2V9eY77UPmI5Z49jIJz0dnD1L0Hdy7RHilgMlhmBDNrtXzjmTOVJ5FKBc+6kPfTpfZommziEhzUXqNqNtElGnoIXlTy0QwS4ob626xnF+JFShMkyCUl3c1DM1qmhNepgNCagAhxfMCAWBDPa+hL1ibh8+WuZ4aFPMq75m90Xe/k8GpfFgQMnHzOVJookVegcBVc17gcscYnh6jLWFfzCo5jzXdizbCjV0hhMxaUEpUkhQSCTloaVre9GpaAsVjJro8EJUFCuYMLOGIIDliGJMFKV/TFL/Pkewebh5ZlmZlHMHu6qBiznfTvEZVLVLAUohrECxBNFBzTWsCTULSo4iYqWKHkJrmq4bWx3jXEMeSEeE5JFQ3NUAk9mLCgjoWNut/2NY2kS1qQMyQsguD7vUUY162gDGrxIzEFQFsvI6dXJ2tAp/ikJ5SpSVEMWqQMujUbbWt47EyZMFAEqc53CnNglq1NWp94ZYqbbpmOZ6cUQ/i5tWSz2DUaCsGmapKSVrJBq6E+j1IPWGEnAzUoBQWWaEEbbVBHm8V7FzMVLmAqDr2SHemoTQj6wsWp3FUYa4meskISlYJvU69ai+kBeFMRyk5TsC31vEmEx05iualIQGBBDXqDzG3aCkTZE0Z8sw6csuYR6tA+qOkv2MV7MyQAGoL/AE84tqF4eTw+SuajPMUZmRIUQcxOZJWmhys4Lf1ClaJlcBWspTLIJUCaHYEkQJPwsyVMBUQClQTuzWp2EXpSVh5U6HOH4CtJSmZLXmaoKdX6Ub7xDNUgKn5gp0shLWFKu+5s2p2i4cf9pXlpSPDy5cxypU9qVBAy0IavkzHz849BkrdTLXNUsjK9DYCrjW73iOOMptyY7aFipKVB0/2iBEo9RGDEkWNBppEyMb/pBA3+tax2U0JF7IkSVNmAp08/hQ1g7C4pk5WTvWvwt1iFeMUoMSMugAAHoGERhYAff7wJK+xlOhljZRUFZgrMnlLbV0rV4K4VKuEoBKlEWJIAAoAAWp0hXKKioC+azV6faJ5mJJCi4cAAENSv211ibi6o0pXtBM/BlwAtwQWVler2LVHf6GBTIAGRXiFf6gBQdy/dzSNy1qJApyvYt6vtE+FJSVOEufeqCW0DOye6vSCtCWwzheEdgXKdADVq1JNGemsHcM4EpS0hJYrfmy8qWf4nR4xeHmAy1FipVGQQQAQ97E06W6Rb/ZKYrwyhSSkpLh0gDRwGOlLteBjTc9iyZ57xbh5lhWdRUc2UkhgWVRmFAXF+o0hLPUA+UMOvb7x65x/hwXKmA8r2NKNUO+9vSPO/aHgi5a0hKRlV7rCpcsLdT8rR0ONMVOxNJm76iOJju7Fvlb7wbisD4SgFVUzgWoXqfQU7wx4VhUrXMExyFy1KSQLFzlB2DpGkJQaEsgAhXbaDJOHJAzAgggDz0tDE4ApSg5A4VkUolhbMDYaEGjvWC5mXMuUzFBBzE0S242civrE3fwEHw0sKJJACXalaAfOno8FTlzSGA5A1DRT1AAOvp6wfNlISZZcMzqAAoWUQw/qACdaP1ooxOJRNmS1hRdISnYApCtAKs75jdzpZHH2KmESeHpN0qzAVJNK7WB7tvAWN4dLSKKD7lfzFX9II4zNM2U0pSnck0YkMHJI0ADmK9O4WpAOdnDuS7JAp3Kiqw6dYGPG3u/0HH8/FCWlLKKSwLBT0H+lmt69IK4fiJQcrBBZwssFVKQ4qztrekI+HcTKhkHLy1XRzl5rm1AQ3fWOP8QWC+YKDlswcs4BfSo0baNLDegDWfhJU1lc5T/UVudQ+pPclm7R3J9nZRzMpbkWYPV3Z0t/a8DYfGBKAkkrJcOwFBfW9LQfJ4gCWAUC4HMCGJLXNPTrEp/ax6ZkdyOAS0hJIKlg0KjYB6N6msMThxmqA+5Ar2PlA4xJBro6fj5QUie9Elx1ofTSOKcsr7YyonVIBYX6RwvlckcoF7/vpEP8AFsRau8RDGBALqo5vuSX8qxNRkMFqU/ukuNfv0iKegroQXH6gW+vSOhMCg/UNEyKa0G8FWujC6bwzMkpJJSQaE/I3HxgCXwtaOWUtYTswVXu0ZxL2gWlQ8NCVoIU1XJKblk2SOsKBxuePemFL1ACAzeYeO/HizVt0C0H4dakLDLNSxDFrjzBIjvGSySQtIVQKJAd7U3IfetYmlIAGZzbzFr9OkQLVzMO9auNa3peCsjeiRzjywVLUgpJsp6NuwBrEPDuALyrUpKSlmQSxNi5Afy84kly3QyytIckMb191ielH/aJV4k5Qjlpq7Ha/YPFsc+OjOTKvjsJ4aylRFO/0BgYw44hOzFIVmISSxNWB66inxgfD4cF6CrioPfbtHTy0FMXoBMFyEpTXOSQDRAenUqoPIGOMbhvDXlfloczbjbRi4gYmt4PYw4kcSQmWEhIcEnndRFmytlALu5O47RxPnpUipKa0AA8zo/fpAGGTQ9aPtrEZza2heKGsZeJLqwUvrRNNheD8BlWWYOK15mG6nDEk6QjlJJ+sMEKASEi4IJIPvH9tO5MJJIFFr4NMVPn5HdCVSyQ4DhlBwB5Gmm8XfC4NEqiBc1L7fDSKBwTgUwAzVpLuGep5Tf5dotuKxZUgEPezXNQR26xoJIDQ9XNTUKYvcHXT0hZxOWFBKFMBQgDQJWinpEWGxCQjlQAL/uYGxWMSShRUAKnuG+7RZO+xGhD7RcLHicqLqRQD3QyvVPM3cCOsLgkrmy5KWzoSVLIuwPJ3LKTbrvDFWPRNK0leVmCiRcbju5rBuEnywhJRyg1djV6OSRU9YzVhQpxODNUeGcq8ii4IKSCoB0m1E37PCmfhiueRMzJTl/zE8x2ehPTttFtmTQCol1UB6ln+vzgDB4OZKdYKZhILp90VCaBgzDK1hrCOISvTUOiX4ClE5iEsHIsFeb5vI2d4S8XJSoyzRVaD9JcuOxPyEWOfL8BUslbOpS3SH0Zq3FAXa7sdq1ipniKJVRRUVCgYh7E6m2kJSsDNYPFFKgp+VsrtZxo+tdGNomxfD8zqzgnUnpTK1/Pu8Dy1AAEBqnMnd2FNQI3LxKUuElV7E0YnTrTWA77RiCTJV7iUl1VJsWuR0HWJBJzqzA5t2pl6VFd43NJCgQMp1Y0ZvW0ZhCwfXZ9NPOC5aNYfhEgApsogM/vKs9aAAit45VjWIGUXY0tuLUt3iGctSm5ASkF6u4cahjcikSm4cVOjv3iLXyYJTOenM3av48TSM4ZISbi5qOtIyVJysWJB0BDCGEmam9QTuI5pyrpBSMw05YDKFRYk32pEeJzhwLEMQOvfWGGHnpll2cktUOIbGSJZM4LTOkzB4U0SzVOdg2U1CwWbdhvEoJt9FK1ZX5k6YhAUE5sxIDkAOGcdwCD5wp4kJ0xmUo0qke65OVgQa9qxaxhJiZcuVOl5kylrWsIWgzAghF5bu+VFe/SomOQuYDiVmXLC2VLlBiqYkMEsB7qQG5i1urjqjHhukJZ5/wCGuWVCqDY71FjWl4bylqUlKl4iQSQKTACodHHWHGBYheYJcnUPp+VhPjcEsK/ly1KSQ4cpDdKu/eKrKpuujHcvFs71Bs+rde8TAqFq/BvKFaZwVSwgiXMKTQO/X6axPjTJHUuep8hYM5LDp+8MJcpS+VDqo6qOATu3XX8C0TiFWbUFqMRX+0G4THEOAKEMpOhDMD6awz/gMqFhlHxkyipPMoC7h7sWqdjXXzht7UGQjwFYfKlTKTMCVWIyhmuBe9d3vC7EgKSHISUqJTfVmLeX48KMWpbuou5Ndy9TFlHk0/ga9UGz2mJscwFTlJcVLhqwtVJG48okC1ME6HV/P5xCQd+v7xWKoxspCa83oxjqYugux0J63iJazrHBEGg2TSyX6QVhiTRJ/OvnAstVhBGAX/MTcBxaFaDZf/Z3ETfDTKmJp+k9BUk9zTzgzEKmZsyVJlg0Ylw9GU1GNGvWkTS2Dfm32gbHT0lkkgPW9WAcn94NACAtRlMoh2ykgeR+MRS0BIlByQzOTVsp+wiA4wZWJdgCfMVJgBGN5UFSnIJLkZaHM1LMARGFY3E1ITlAoBlA0oGYRyCFEUDs7tZ7H4GFKcSrlIFMj8x2SQVU0LiDOGzwcxJToKHQB/8AyjOe6MM0LgfHYtSQp1pQGLKY/NwxjJc5wDvX1qIX8XxScpQsEhVND5X/ALRmwij2nnPmTnrmDIIuGHMHJo6lBtXJhGFUALBlV+/b7Qw4rhszqBUqoCVaN/q7V70hZIkKUlwBQtdvPrCMzRgmnMdGDHp0Hf6xwubUlmHSx2jufKKiHoCWJ3LRF4jDIz3+cYFEkueWD6aHT9oNIJIOoD1t67UgbB8MVMNCgD+pRPyvBPGMKuRLSFM6nDpNG2ajPeohHTdJ7DRAZlSxI0Pq7/CD8MrIlnBDli1ereloRJmkhjBKpzJ8rjQWYj6wZY70APkYt1EqKw2gIY96faDZOMO7U9Nz0eK0hRGt7Qbgp7sgh3BcnT83hZ4kYtQlrKJcwAqllRPMpswljMoAhilwGB+0FcJ4xLE+T4eESHSqcmYrErZISFhSlZgQGKDfoYC4bx4IQmSqWDLQhkgKZTkLzHMxNfEUwNqNGuF8XkoSkGUpICVoH8wF0L8QsTkooGYfQUhVGMUN6GUmZLTP8UYMCZKmIeacTMopdU1ZlIIqTZlB7xoyJJm5V4BCFrzr5sStLAFeYkNyjlLaN0aF8njYmibLMpAlrSQoJIJLJlpQAtgRlEpL/wBVbWhar2sInKnBMzOwCcy3y/yjLeoJIfKrRmN3h2uWkBoaSOFTpamLMQsgukhkISskHUZVgx0MRLTQAd3A+BIjWC44ZyZkxSFZlBQSSsUUqSiVMLNYhAIAIYkwJO4bLUXHK9SMovvHNkjFSphRXEe8nt9YMTcd0/WMjI6J9kghfuD/AGr+QjkXT/t+kZGRNGBMV/l+Y/7YFx1h/uP0jIyOiHQ6ID7o/No70T/tPzjUZD+gkWJv/wBIiCMjIYxtFxB0v/N/6hGRkKwo9LTaKVxD/msX/wCyf+1EZGQwBhxP/lVf7v8AziLiH6eyoyMhH2BnE6x/9pf0iHC/5Z/3pjIyFmZDNX6ew+cJpPvp8/8AuEZGQfQTU3/l0/7U/WN4T3Jn5+mMjISfRgSd+jsPpAOGun82jIyGj0YeI9xXdX/jEvtr+jv9IyMjmh/2r9R//Ikwl0fm8RTfd/N43GR2eyYRgPd9fpE8n3//AOoyMhJdMwTgf89X+76JiHH+96fSMjIT2hmF4H/LT/tEKuM/5n/60/KMjI2P8bC+h9wT/KR/1fWG507D5RkZHHn/ABsx/9k="/>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6" descr="data:image/jpeg;base64,/9j/4AAQSkZJRgABAQAAAQABAAD/2wCEAAkGBxQTEhUUExQWFhUWGBgYGRcYGBoeHhkcGhgWGBgYGxoYHCggGholGxcWITEkJSkrLi4uHB8zODMsNygtLiwBCgoKDg0OGxAQGywkHyQsLCwsLCw0LCwsLCwsLCwsLCwsLCwsLCwsLCwsLCwsLCwsLCwsLCwsLCwsLCwsLCwsLP/AABEIAK8BIQMBIgACEQEDEQH/xAAcAAACAwEBAQEAAAAAAAAAAAADBAIFBgEABwj/xABCEAABAgQEAwcDAwMCBQEJAAABAhEAAyExBBJBUQVhcQYTIoGRofAyscFC0fEUUuEHIxUzU2KSoxZDY3KCorLT4v/EABkBAAMBAQEAAAAAAAAAAAAAAAABAgMEBf/EACYRAAICAgICAQQDAQAAAAAAAAABAhEDIRIxBFFBBRMUYYGR8CL/2gAMAwEAAhEDEQA/APm0qYSMgNEuEuKkEktVwancwyjFEoy6As3Krjd6womaFBkiwqb2NDXaHuGd0skTKBKFHPmLggJYDR6+/KOeuTMWhVK1eIlSSzVOrMAwbZhEJ85SmBNNKBxemnVngnfZiQAkBwd7swejqDm/O0L4kpJGUqNA/oMxper+UXwSEgmHRbPQDXlQm12cneDT56UEKScylBy9QnRhz672ETCABLzBRRqUEHYqdINFO21xdmhY4VCSo1pZKwAT1D9fQxrGOhOrD4SaVKSE13bWpd3Ox+0XSQzuX9TCmFxUkBBQWDeNnam2ap+FoGca5bISKgE6tW27GPS8eeLxYc7uRy5FLK6qkHBJJDW9PWONA583Kgiyti4LUJp6c6mB4Sfop2tbXaOnx/qClJRl8/Pr9EzwNK0GaPQRo40eoc9jGBn5bw9jCFhLKZ9fmkVSUw5Lwi2ooNs8ZTgrspSfQDHYbIpgXB1guGwmcAJDqfz5RGaok+N3jTdiuDqmTApCw1CQz0eoO0RknwhbKguUqRHC9iCpLlddgPzFtwXsAhSgpa1Zb5d66naPoGE4cBQ+kMzFpSGaPHn5uV6TPQjggu0UuE7LyEHwoH3+8ODg8sFwkDpDkieLQcpBtHK5yfbNVFfBUz8DsISxnBBMFqiNMiU1zHMwhKbQUYmdwhY+kkQpM7PLSSrM5MbnF0SpTWBNOQeKjC8SlLSMykpJ0J1CcygHZyE1O2saLM0JwR8645hUt/uEpI5O/rGWxUwNlSKc4+0cV4bJnBCSxKwooaoOW5cdY+Rcb4eqXPWhiWUQDvy6x6nh5Yz16OPyIOOyrlprWLzASs6CUsCBUb84teB9jO8TmmqZ9BeNZJ7MSkpASkjzv5xWfyodLsWPDJ7Z8oxclQPiF47hMCqYWEfU+I9nkrYabNbnDfCOCy5LUBVvE/nrjpbH+O7Mv2W4YZMwBaFMq6m9uUfRsOgJTR8ukEMnNVhASspuXGxtHm5cryO2dUIcVRWcRxKk2ducU0/GkxpsZMl5TSpEZzIkkuIlMZyRMDXjkyYdD7x5cgbwv3ZeABnveZj0B7qPQCPisrDpUl82UivlSnXzjyEiotTw33rc9fTSF8zim7aRJa2yhKipO7MxI8Q8jrqNnjgpmlE+HJSFErKgA1g9/wAM8XKSlOHC+7cnMM9HS5IcuXcgsANQ+sV0jHSwQO7+lTgEuCGsSA58VbWAG8aLtPjZCsJITKUkFsykoU/ioVFSSHADsK7bRpFgzPYJUvu8xUrOPpyqACWNb1BOW43tUOUf7pBJOZKkpCibhtjV6GrbPpFVlq48IFb/ADyiww8wFASAtOUk0UMoLDxJDOVMLZtPRqRDS7HDjJWZYWCSWBWkk0LnLU0DtQXYW0FJxIGdKfpXmFaPoAGDJNh06iBY7DIRmCQoA1luEF0sPqNa00O9ICFTCWIbKK0AYa2uYeSTsiMVWhgzUhqUU4ykO1gQFahgOdq2ixwcoqR40ipdi5ILAfqD21haXw8HxhwkO7sasbsXrluNxFrIxJmO6WAYO79Y9P6dFcrl/H7OXyZa0ByR7LBlJjmWPeODkRSlv2gsiqhXLEQmNH2d4D36XCVO7OR4fI6xllmoRtmmNObpFbOl51hJatByePovYvDypEtRllyTVy8IYnsoEVUQFEXiGBySfAlRLkCup5bx5mbKssKizuxQcJXI2P8AXjeEMVxBzCqUKF44padRWPO4o67DpxLF4cw+MeEO+S1qxyXyhNAXRxSojLnF4RROia5SJgZaQr7hwzgioPMRNFCXFu1Bk4kYdUmYsLQCgJyuvMcvhzFnBox5UqH+TT+PzpU5YkqEoghISpLZVBAQ4GXMkKQlJKQ1S1rX/wDqerIZbEJmJJCUrMxbhQSoqR3iMpZQTYmoOtvnIUSohRcJYlX1DKC6XSpn0DDR6GMZWUfTeyva3CYPOg5lJKMySUNNlkHxYdSQMqUp+oZWSb3MM8I7RyJyzOm92k5sqJZZwlak5lqYgfSWDkkkpoGc/KUKJKlMBQ0S5ABf+4lRu9STF5wDHKlLSpCU58yRnWpCcoTkoCR4aJIKuYN0xKyNC0fczhkIpLZtho4BFDUUIPnBJEol+kZ3guO/25aXl5lqUwzzFrWAf+aVLAJsXLMTY0aLc4opjoUrFVDcyS14SmzMqomrHOIDNYxaJZZYTFc4YnKSRUgRRpbQxGYs2vCodjWJwgVYh4qZ8ttIclzmblAJ8x4YhVITrDLpIpCU0CAKxBF7QCHo9C39WNo9AB8FlW3/ABo/2jq8o3YxGVYt7RzNalY4zQYw01ISqh7wtlUFKBTQl2HNvlxyEeE7mgPT+RE5Ck/qIaz7c/t9o5NVVhe4LCr1toWaCwJypLkD9i703izlIMsC2VyGNAFEEKS27C/Nop0Laov8/wAwxMchyXoKge0BDROepiAWoW6Bg0SlJcOATe3IPrc+W2pqnOWTe3KGJCCUuCoZaiutH9hEiotMGlIJE0lJYgUCdNaF3UwfkRtFzw9A7vKkqU2qgz8xyiiwWG/qVpKpiEJDA5i3hDuEknxGlK3MarshwUYmcESlzMjK8S0tYAksCWJfX3vHoeF5Cx5FfRz+Rgc46FSiJypGamsW3aXgxkTu7lOoIlmYsqIZgxLBIcG4rr6xnZUyctzLAZyAaNTMRf8AUQk05R60vqWJdWca8LJ8n07sV2Wkkd7NRnJAypVYVLqI10Z43yUIQlgAAKMNIx/ZTifd8PlrnFWZIOclyblg2hysW0h+Vje9liYmxtUH1Yx5GTLLNK2z08cFjjSK7trJWtOdCyCHZI12DaxlezEiaMUkrQs5atZqUNY3+GSolyHiwzpyuzHeN4eTwxuFGcsHKalYCYgLT/bC0zhIahMDzpUzqZvfkIscOpNGJ6mObo2EpHBVM4bz2hfFYXKaGuojQzF0cHzipnAEKIqR+kMCeQJID9YSkx0VU3ElOZKE55gSFBLpGa9HUoAFgTXrVoxXGe0k2akoSoyjmyKl5ci38WZppJlulqgWpUUcH+os9QxKFoWRLUgy1pWFJCcyVJIUC1FXCgQnMkXaMNxLFOMvd92MxUru1MhZyEJVk3IJqGcKtYRlKY6LTtJPVNWMqZeVKrJAUpJckJUvKAsUVUULnUvFAs+HJlKSosAEgB3JALeJRZSWB3I0Dm/qlAmYSoBRcjMXV/3ZmYjMam9toiJZYKpqWu4uDTXWw/bNsLFZTn6VWuD8Y6+kW2FWkIzGirag6uQQObVf2DoSkIS5BUACCKUcWq77/LvYWWVgipBBANKtXSupr+0YzehGy7GcVaYSiWZs5SEpK1rCUgUcZlEnKEhLAAmmjRtJc45R3ikFRvk+l9kuXPzpHybDAJYEJKjfMCGq7kZvFS7jW0W/D+Pf7hMxasxP/My5sn/ahNGBc1KXYpcUc74ciB7Poffxwzoq8BMBS4VMXbxTElL00BSkDyFz6MgmOz4JOcS41KkJeYoAsSBXQO1LRjsf/qEoTEGWlkh8yT+q+u1oQ7acYM093kIXKcEgXfbMnOOh2jGBTnUa16RyZMjukVRtu0HaaYuXJmpWUgqOdCSwGUkp5nwlibFotMF23zgrmJSlIACUJcrWo0JFWSkc+kYCWjMKmrPto8MKApoRUUIDuNRU67Rn91phR9jk1ANiQCx0cPBp0gKDe8fNOD8fXJIzKzBDuNHIYWuzxs+Gdo5c5IIUHdspNa28ucdEcqkIsP8Ahqvhj0F/qT/bHo0ti0fAUIJGzh+vrE1S0AVoetfP40SSlNXzA6MzM3SOGWj/ALjy/wAim4jks0OIkS1N4mcgdHPvaPTpnjUpIDOWdiGqBQuLR3Ap8SiKZUqU2zBhfmRAQaWhgFktYirUd/x5xZYJEqrgsQQVEsHykjKSlR0YUe/UVmHKgQ3z97wzIJGYFzRr25dIV0ILj5cpJdBBSoghv0jLVJerudtL7hxAKD4SCL0ckC50o0NYXIUKSsMSf+YomgcaE5WqedT5E4vgF4aeU5syTmyL/SsWKmVz/EN72Ir8Cokhqlx86R+gOxmC/pcHnnTCkKAWvMWCaZQkC41pS+lo+H8HnIlGZMciYlAMtnbMTWzN4dy3WCcR7SzsQvvJkwqUoBBqwISGAYU1PKEpU9Io3fbnicsYgYhMxEzMjKnulF00WkZ0uGIChrd9ownDpmVSVlPeZSDkVUKbRW4tAZM16Ec+X7bwQ49NgOvO5ZywsIzlOTfQzeYr/UKTPmp7+SUS0B8stnK1UW5J+gj9LEly5ZwfpnZXi2GxWFzSSWBCSkhikgA5dmYi28fmubiklZIAN2CgGFCK6G72vBeD8anYaaJkpSpakO/6gxbQ0IP7RqpSXYj9S4XDuARaB8VSWygebfmKPsb2p/qcKmaQkFykhKgQ41p9L3Y/ZjFtP4kFaUjVO9hohh+HoAZVSdYWxOG7umYvpHJ3Ei9CAI5iMY4uPO77iLVidHlYhY8JBb2ii7R8SEiWpf6yDkS48Smp9wYbm40hJP1NVnA91EAesfK+3/aRUyaE913fdvlUfqc6gsCAwtrzoxKXFElHxri65yj3yitV3AYD6QU5CpQFEJPhylyQS0UM5bUDgblr/GieMxWdRJuSS516wFMwC4NiK9GBprr5RhsosZvEGlZO7llVGmEF2qaVygm7tpETi0rlhPdsoM6gVeJg1U2BufM2hLMMopyf/HnBCQmiS5KR9NgTVQrWlYQFlKQzuqWHSLAKOjUFAbDe8cwZOYOE0P0jIl3YuCqrVHpFNLSVFhV+YHuae8XsjhakAfVnzMPDW13C2A+UrGc0ktgWcvBqWCQkFmbMoM1Rd6dPePYVSUuJiComoyKQGNagqSSxANm30EBVM7tSAtQzGtDmCakDNfatftAOIKWZuZQCXSDmQ7EEXGUdaRlC07EfX+zc9U2RnnyykKLpX4QFJYZQkAkkM5zUB9IB2qkoEk+BRS1JiFlJlqqEFh4j4m+mpBIZowfZ/jfcLzFKi9wCWtVk7sBelOjK9p+103EICWCEgmgGuhrVx6R1rPFqvkDPYycrNmK3J6b1sYXOJcVHm3oxhZU8+sclTg9XY3b/ADGdDLnByUmUou1XzEC4Srw7u+Sz/VCSwoEU3vqdfvHgzNnADvcm4INBR7fvHBiAAzJNLkmh0IhAFlEqYZjf0v6wzkWkgJU1jevIgjSCYKR4ErWpJsQPEDffKytX0h2bg0kBYmAChNDd9dAKAc/eMXKnQrFnV/1lepj0Od0n/qo/8UR6I5MDKJp85xyasG0clEklh1cW60oInJw5FXYg0avtHaWEwzhK9yAPfMf/AMYGJZIBam/83hlcwoSnUk+jM33jsrEgq8VOg6NZoltiZyiVB/pBDs1nFjUaxHvffUD4GgUyXrzjodmhUINh5pCsyFF01BFwaMQflof4xxFeITJBQAE5glmq5Dhhb6RTmd2isAORSmIGZCdauFn08BiEpTbvvZvSGgYSWxRVTA/y9PT5QmImoKvCTlZLPoWAIfKHFGsIgJb612vCi0sSC+1vxfnDSBB5s1g+h9dfSImYxej7vX7UgBlmo3tBUF7EPXzgoYyQlTlLB7BqA0oxejj0MdmFRGVXhTQgEW82dqwggFz4Q/p7Q/gprBi6hqD+k2fnpEsTNF2b4ivCZVZqEgkBTApdyDSrs2vWN1wHtSMVMMsDKyczvSl7+Zj5MSsBrAGodxX2hrh/EEIL1D7H5TSEpShtbJ7PpuL7WSJc3uznUygCsNlG5Fat+8XUjEpmJCkKKkqsWj49iMYhLEJd+rfLwfBdoTLUlaCQpFUpcka6Etq7Vi4Z5N7QNH1bjZMvDLWk+OjeMIIqKgkFyKFjRnj4vxNExcxed3DqJUtLjk4UQS9L+kWON45OnUmLKg9QS+p9KExUYip1YWBHznBkycmJCSAXYglvXrEggMxB3r9tKQyuVKuFrzf/ACsA76u9msIAqi2FRux/PWvSFdlWLqWHIDEdPxHlTKhtG84JOkHQD399jE8NkA8VTdmtQ2L9IoLJcJMvOe8JAYsQHY9HHT8GL7/ZlNlLJLmiA7v4aOd9DyaKmXiMqTkYAtYBx5s46vtHcPjyzFIUL5jcPzFYzknICwxOLlhJBlJCrDK45hQsA+oAeB4TEBQrTY+fJm9oqVzFrcKVY022eLPAcPKkh1VFnq/p8vGcoxitsKB49RdgGGpH6vn7QniQQl9LNrFpxDh5BDEaORt5XNRCE0JZr5MzA1vqX5WhwafQ10Vrco9kO9dhHVSKPpyiMs7qpG4xpcgAAitnH36Wia8Mm5NeTbav+IVE4pFC0SlYgairH1aE0xbG04kkJFCQGBavR7tFpg+Id0SClBBy5gQDYvTzeKZUsKBNm5vpa9vzTpCXOFAb/Hp6xDgmqA1//tKj+w+n/wDUejPP/wB0ejD8fGIBNAAAD5uex/FOcLOQYjMnEUYOeXzaJolvqa/GjrSosNPzMgGnhzepJgAVV4NiCFORVgBe2UAfj3hIrMCEOqUC33PWBzVc49JlE3ITs9PKGlyaXB8nNr00iLSZLdBRNBkJQGzGYVk1sEBKQabqXCWJOVVxzrW0PY2Vkyp/UEpJozOAogvf6m8ohIw2dVT0a+rvSrwKSWwsXkhw4s4Btq5B9jDuDwqFKAWjm+Y3L6eVvtA0Jyn8+sHTM/US+tfJtentESlfRDkKYrhqnJSHS515sHYMIgjCEUNC9S9+gb3Aq4g0zELS/wDa9i5FetT5n0hRWPqSTmL0fatPh2i1yopWcwaHUQTmSQWY1HreCplLCgEssgsKGlmJOjuGrBcFLQWISBT5f0ic7FgA5RmCqEJfZnJ9bQm3Y2yCVqzZjeqS9CP+2ujD2gcxYJqDyOnNxaJpxpWAhaaaGpINr9GhSfLA1o7QJb2CLGTOSoAFOZtyW1pyhfGlLgoSANUj732hREwmj0gpmvYhxV/v+IFGmNk5StNfP8RJZexNNjQeZhdaj/cBv1gmdVwoE8q6bRVEnp0sUq584EjEFNPt8vETMFnLx4pDli51o3tDooN/UlqD50gAJUdzHECtv3hh0gsSQX9OsUtALgHzpT7QVJCFVJqNBd+sCmApNDzBEeVMrWvUmAZa5AcgCQWpq5dzUmhAqKaCLTCS9c2zAA3JSGpaj+hjOqxOgAvUhw7dRQ1vziz4espdQKjpl3q4caBvzHPkg6JaLjiMpKlJdJoA6dSb15s9uV6wvP4MhViUipIUSNrUvb32hmTNJI/SDVRBZuu7FqXiynLl5Q685F1Cx1JFau9mjl5ShSRFsyGO4KZb18IqCDewaurvEMLw+WoKCic36QSRY12Bod9OcX2Jw6VEMtIArSuZqseVgP3hpWDQpLVD+Fw2ZzatxQCN1m1sfJmUw3CEqQs5/ElzWwY2UBV6husd4ZwpcwFaUkU6A5swBcmocAHrFyhky8gIzAHxNYkh9K2G1YW4YuZIGRQSUEAFtWqPxWNHkbTofIqOJyDLISa0d2bkzcm56RLEJATLUGUpQ8QOhoW6M0aSfwuXicrnulPQgZgRqCMwapvF/wAT7OSloTKUyWTSYGcAAVIev+TY3PuqlYckfOM6f7Ef+Z/ePRZf+zqtlekz/wDVHorlH2O0IGblP4f9vL4IHmGZxY2A0jqnTzcX92NxtAMxc2+/pSLSHQzLk1JJDVa1DQuUsSQz+sCmSDdLkdLWu0dw6ySxFObt94ZKGTSthTpb2iW6YrF5aHBcWavtb0PLzgi6K8RO1Ntwd4IEkmnIW9y9HiUxILWcbDbU0rE8tk2DnHxO7v08rQSXM0Pl7R0SmuKH44rePMBWnKnLX2hN2DaJlQLfPhgstV3flyhVLqIuTy+VMN4ZhSvz7xEtIlo4uWGsDzLej6DpFeMCvMGYf92+99eXSLhabMPOHwhKU1auw016fzEfdcRx0UIwqqilQflOUAk4dbk2AF9TY68ni7mHIqpt/hxXV39IcwKGAKiHIYC4AFCT8+8U8zSsaZnpmHTQVDv6kcqX5fvC2IkhAdqmhf48fTcImUpvpADVADn1FqN5mLFUmQlnQkk0sHY3tHI/qHF1xKR8QEyGcM/1AsRUFhH2fFdlcLNb/aBzXIYNzpXaK/Ef6d4b9Mwgc6jfRucXH6rhfdotxZ8vWoKHhYC9dN2vSFVEp0jf4rsSkB0KSQHqlRB83De8Vk3suAfEqYBzSCPakdMfMxvpkGUlTRZm5x3vQSRmLbn5SNPJ7PJplVmbl/LQGf2ZLEumm4JPrvF/kY2+x2jOqVt93iBNYfm4HKcuYEjQGrnRoHNwKkk5gxASa6hTt9o1UkMVSojyMNCeCn6Uljq9fT99YF3Wt6h21gypQFQxSSQKud231asNsAclXOtA2+kXvDp0vKhKmCmUlXMAqIc3F2PIJ6xmpgFWBuw/aC4J8wFnoeQ1pyiZRtA0arDLSAQS5Szmzkjc2AP4iPEceg5kZUsWIYNcB6ClxYU9Yp8pJAAYmlTqDUna8E4jLUDUUDgKA+pmNBcXEYfbXIzrYeTjFihbKqjkAirEs9jFhg5xb6gkE/VycX2NT7xnZc4jyNiKA+cWcniZZsgytVLUIFfZnHSCcPQ2hxc8AmoYkgm5N7MKQmcSG06xHGTErsoJL62ZgKBtWhLOdag9Kw4wBRLzD4lwl1FhYpOo16dYsv65VCFDKCCQwpQ0dreevJ4y2EWHYksasPIN82iwkJMwkS2GWpCubm5o7A0t6RMohJGg74/3o/8ABP7R6KTMdv8A1BHojiieP7KiarShAsOoD1atvKBAB2+esQAhgSwlTE+flHQ9FMJJQAxpzDnppWJqmgOwvy5fOkAmpDEg2p+zDnHe8BZnb7Vs/neIa+SKPJXt+IJm1aJUalL6vbnEFTHHvXzhATWt+ZtHUANX0/iAqmUPrYfN4GZm1Wb3/wAwcQoKhd0g829dINnNLN6ecCkoDgnpcP6bc4k5dh6b84ADSp12Z4eRiATWjH+Io1qIOr/Pw8MyZ73+WhSxl0OT1hVT8+fiC4RQLPt85aQpmGXnT7ViCWu46esRx1QnpGolTwEjKPPfXzhz+uNALtf7+wjKDGEM55wwjF61rr9xHNLx7ITNGeMLTqT5ekQ/4+SAPTn8eM2jGKUSAglrMCbfj5SLPCcCxE00TlfUkfkwLxY/KNYpvoYXxWjJJ+fzEMNxogu4Uz0P8v6Q3i+zEiUh52NQhYugJzEPyzOfSKfB4jDyJwJPfhFR4WSo7Mo2fWNF48UiuLXZtcFhU4iV3gQkXcLbR6hdFN1Jiqn4KUoMlSkK/SCcyVHYGhDvR36xVcU7UTcQcrhCBXKl25O1T9oCviMuTLK0zguYU08ALE/UPE4FHqz8xFLBJltxZnuKY1aJig2RQN0sD/8AURd+cV2IxKlqzKVcAav8qbNA8fiMy1KZsxdoC1I74wSRIeUgknKbep8oMlbOCAN9W3Z/pMLd8WCQBdwQK6a3jkkvfWGDDkvQNSr0H8xF6ukFxWjluW8CUXUAIlmZRcVEFCG5ePu4Dmr6+u24ic3FOXeotyoxMV2lokhcTwQUg+IXUMNG6nfnBQpqV1D/AMcogifYUbldtRWDz8OEFg5J01udPIQn6BoXmoJUBarO5IYFjWJy8GoPmDHMzcxf2aOzMTYHS3IdPSCIxCiGU5DgmvkB1LNBsExiawBACQsv4rApcaeXvCkvFFIuas/OusKzMQCNBX/LRHvOT6QKINFx/wAT5+5/ePRV+HaPQuKJ4oeSlIP9wILBtdH8qwQKSt3BB0Lil3FeW+r7tApawL3ZgBqTvEpGQAuVO4ykAEcyoEW6RDQN0MS5D2NAWNPENNm1sD+IBNGQlI+b0tHjNIDAkCvQ1o/NoCqaDW5J6A6kU3flAkyNtnZqn6xFBNujRMThmehpYswdJBv5+bQJCmsbH2+CKoKOZCX636QeRLLEBxYm4cWrSwMM4dCVSyDmzu6SA6VPRQOoaheOYiR3eVTghQBBFWNXBB1fSJcvgQrMNSz0pWsT71hX7/iIJ21+8cW9uTQ6CiK1c31bY1/ETQANww0+bxADeJFVfOBsZPvmorxefIgVGge3KPIU37wNKbPv/N46E0fbSE6B9DQDj0g8mUfJx+YFwyQuYrKgOo1CQHJbZtf3i3wUguRYZtb0epBbflGUnWgUbLrgmCKP7S/9rPXdR0tziXFuLdwgoQPqfxfNQ8DweGnJNT4asB+OVYV4hg1qBdQOrEF6XikdSVRpGbzlavGX1c6xYYSUgh0+j6wvJwpJplcfNYtcEVuAo01dNuh/MUpERT+QWOkDIQlIcO/lyjLYuWp6x9O/pkAOQC+rV8yIouPcFzDMhiPtrFLIXLH6MSZINY73WkHnSSgsqkRChF2zB2gSJDEZTX35N82jokkF7EGvrBkzCkuwY/4/eGUnSup/P3hOTQmxGdgXrasBThm1126fvFtKD0PIe7n5yiMvB5iHPx2b7e0JZPYKYiJZZTWIf7ftApcqrRbHCAag1/P8QD+n8WYOA9zuXNGhqdlKSFU4dw9gIkApNSeQ5bGlosE4UMSedtwQD0HigPdhlBVNvV4nnY7BollSQTz15b7QxKlCuauYV5aW8x7wBU0Cg+e0LieQ+3L7QO2RbH0yZIJGmbNUA2FA4q3xo5M4WjI8vM4LOTe9WNv0j1hcTbdYZVMSwY0q4FwT+r7Qny9j2R/4Ircf+R/aOQHNHoOUvYWwaZ5zEuddW9xDEuUAlCndyx1Y1LezwpJlZiw615QRwltW0/MW0DDzJymUmyXf3Gp/EJKX7knzhiZPzJHT0rSuogIllxqeVan7l4IqiUgc1Onz3+WggypBzBWcsRZmNRRntz1B6xnEaebwQzlZVAGikgEVLAKzAeIUIb9P5IiiiRxS/qNGygP5kMNqX6bwxiglbLSq4dQO9QW3tqxqGeFpUlS1JSpRDJIBZ2AqBcUd/WJBJH9rAnzo5Z/5iGlehUR9o73zNQO3X8tEVLDDzp8+UiAIPX56i8OgCrVr8o0eSqrtrb+dI43KIkvTeFRIcrO7m1PQxwqYk2qbPrs9dI4kgAi3kCaaXcPHhVia9dtoVCCYfElNAWILghgoEbKFWoKO0Ny8Up3BPNzfWvOK4S7AAu7+toKibEyiikbrCYpS0pyaByaWoCK8tucSxCSpBdbKPWorqxvyik7McQUkgj6kn7faLucXZgwU5vrX3hpHSpWjJ4xC0PcDkp/eFUzVCyjGumS0LQULYOQQSDf1jN4rDZXSUu2oH2/w8BDiWHC+KkllEijOC3nzJ50i1wQzOErChpz6c/eMXYxZcI4p3ag5OXVNGI0pBQ4ya7NNjMMyWZwdFEU6RluJ8GUCSgApFzYdHN42uFxomJBKcpIdL/q/YwpNlBTEkljQBz1BGzwJ0W4powEtfT7/ADaGUMeUaHGYFCy0xEtL0C0E+4eK7F8FKSe7XnYOzNTXVors55Y2VslJDkt6t81gySQX+3zeF5pANSemoMTll6AHziJIyaCy5m2nysdmuQ/t8+XiE6UqWopKWOvrWsAVCrYyaJxDiof94BOBPrEjMO1I6mb8/EV0NOhfJv8AeJpckvUku51J151gqw9Nfn7wPKR5RV2OwZknWJriRU8c60gthZHvTHolSPQhcgTG8HmLBSKeK3LyiCVtTR7aFoLOOYg0FBvpTbpFsuRDCSyp6sQHq/VgwNdvvE5sllEJJWzFyMptWh1FRTaPImtQ0A26vpE1T3IfxBLAAk28RIvSpNtydYTbsltkUyyQCllACgLOKmjHm5sRDOLyqWrxA0/t1A5MzenKF+7oopVlYpZPi8TuCxGzatHlTswY1LlRVqSXLk3PnWJaERlzKM7FL71Gw21/mIS5zEkjduRNjT1jqtBq1fP/ABHEKZ8tGH+PzDGdmySTSuv5jykgW2qOe3tHZC6sSSf3/mOp10cfn+IAsglBV5Wt6trWBoB/z5+0MImu4D12sbQeShIVUUUOXRxo9784LoQKUnMcpLAuXZzaCBCco8Vg5AAJBJsah+vSCYqV3YzVAVmANKkBiGBoziElJDncubfbaEtiG+8zG9mL9OQvYUgMoM78oimxiQwxKFLBACSBq5JsB1hUNFhwtYzDT7OLRpJJJFQ23Xb3jDylPckcxvGp4fiMssByqlFfitaOP8w6o3h0PTEPdi3v6RS8WlooxUQHcvbk20WpXmDszM7a8+sBXiMpfKP3BbSG0ytGfmJSoA16j+IWEthX0MacYFc1CloCG8RY0Ia4ttFLMkvoOY/gWibohoZPHz3SJYAGXVgX2baNB2dxi5iTmYC2++v+YxSpTEgQxhMctCSlCykVLDez/NoHH0NSfybydhPE4APItXo4rFdiOHg2ZJ2Nv8faA9n+JBaQgr+kVCkk5nLAuOsXaEvU1GhP8QJ0Xpor5PDpMw5Z8tCWADpYEnQuL294rONdkjLVmlTAUKZissXJs4F36Rql4NWR2Chd6BuTN1hGfh5gLjxJSbOzMHZhT0h9icUzD8Q4FOk1WKbivtQxXlxzj6XJmmallJFLEAel4SHD8zpShAIrRKNSd09bxdEfbTKrh/YXFzZQmo7sJUAQ62qWABYXtuImv/TzGC/cDX/ms3Xwxo+HdsxhZHcz5a1qCvrTkAYKzAZaV0pEMX/qNhVlzJxNGt3WhzA1VHJOWbl/ytGfEzqewGLsTI697f8A+2PL7AYz/wCCeQm1PRxF2f8AUDCH/wBzif8A0rHT67RGb/qDhFEf7OJcJCQf9vQuD9d3hXm9f7+yWioV2CxTUVIfbvL9PCxgGM7E4mXKXNWqSyEqWoBZJZLkt4WJpGhR29woqJWJFv8ApaEkfq3MK8R7bYdcmchEqeFTJakAq7tgVAsSynZzDUst9CMRkTv7R6I97HI32B//2Q=="/>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4104" name="Picture 8" descr="Пейзаж летнего луг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7975" y="1010850"/>
            <a:ext cx="8584505" cy="55144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677018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Текст 2"/>
          <p:cNvSpPr>
            <a:spLocks noGrp="1"/>
          </p:cNvSpPr>
          <p:nvPr>
            <p:ph type="body" idx="1"/>
          </p:nvPr>
        </p:nvSpPr>
        <p:spPr>
          <a:xfrm>
            <a:off x="395536" y="332656"/>
            <a:ext cx="8496944" cy="6048671"/>
          </a:xfrm>
        </p:spPr>
        <p:txBody>
          <a:bodyPr/>
          <a:lstStyle/>
          <a:p>
            <a:pPr algn="just"/>
            <a:r>
              <a:rPr lang="ru-RU" sz="4000" b="1" dirty="0" smtClean="0">
                <a:latin typeface="Times New Roman" pitchFamily="18" charset="0"/>
                <a:cs typeface="Times New Roman" pitchFamily="18" charset="0"/>
              </a:rPr>
              <a:t>	</a:t>
            </a:r>
            <a:r>
              <a:rPr lang="ru-RU" sz="4000" b="1" dirty="0" smtClean="0">
                <a:solidFill>
                  <a:srgbClr val="0070C0"/>
                </a:solidFill>
                <a:latin typeface="Times New Roman" pitchFamily="18" charset="0"/>
                <a:cs typeface="Times New Roman" pitchFamily="18" charset="0"/>
              </a:rPr>
              <a:t>«Что </a:t>
            </a:r>
            <a:r>
              <a:rPr lang="ru-RU" sz="4000" b="1" dirty="0">
                <a:solidFill>
                  <a:srgbClr val="0070C0"/>
                </a:solidFill>
                <a:latin typeface="Times New Roman" pitchFamily="18" charset="0"/>
                <a:cs typeface="Times New Roman" pitchFamily="18" charset="0"/>
              </a:rPr>
              <a:t>воспитывает широту духа, как не эта природа! Её нужно беречь, как мы бережём самую жизнь человека. Потомки никогда не простят нам опустошения земли, надругательства над тем, что по праву принадлежит не только нам, но и им</a:t>
            </a:r>
            <a:r>
              <a:rPr lang="ru-RU" sz="4000" b="1" dirty="0" smtClean="0">
                <a:solidFill>
                  <a:srgbClr val="0070C0"/>
                </a:solidFill>
                <a:latin typeface="Times New Roman" pitchFamily="18" charset="0"/>
                <a:cs typeface="Times New Roman" pitchFamily="18" charset="0"/>
              </a:rPr>
              <a:t>!»            </a:t>
            </a:r>
            <a:r>
              <a:rPr lang="ru-RU" sz="4000" b="1" dirty="0" smtClean="0">
                <a:latin typeface="Times New Roman" pitchFamily="18" charset="0"/>
                <a:cs typeface="Times New Roman" pitchFamily="18" charset="0"/>
              </a:rPr>
              <a:t>      </a:t>
            </a:r>
            <a:r>
              <a:rPr lang="ru-RU" sz="4000" b="1" dirty="0" smtClean="0">
                <a:solidFill>
                  <a:schemeClr val="tx1"/>
                </a:solidFill>
                <a:latin typeface="Times New Roman" pitchFamily="18" charset="0"/>
                <a:cs typeface="Times New Roman" pitchFamily="18" charset="0"/>
              </a:rPr>
              <a:t>К.Г.Паустовский</a:t>
            </a:r>
            <a:endParaRPr lang="ru-RU" sz="4000" b="1" dirty="0">
              <a:solidFill>
                <a:schemeClr val="tx1"/>
              </a:solidFill>
              <a:latin typeface="Times New Roman" pitchFamily="18" charset="0"/>
              <a:cs typeface="Times New Roman" pitchFamily="18" charset="0"/>
            </a:endParaRPr>
          </a:p>
          <a:p>
            <a:pPr algn="just"/>
            <a:endParaRPr lang="ru-RU"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6621817" y="6237312"/>
            <a:ext cx="1406567" cy="230832"/>
          </a:xfrm>
          <a:prstGeom prst="rect">
            <a:avLst/>
          </a:prstGeom>
        </p:spPr>
        <p:txBody>
          <a:bodyPr wrap="square">
            <a:spAutoFit/>
          </a:bodyPr>
          <a:lstStyle/>
          <a:p>
            <a:r>
              <a:rPr lang="en-US" sz="900" dirty="0" smtClean="0"/>
              <a:t>http://images.yandex.ru</a:t>
            </a:r>
            <a:endParaRPr lang="ru-RU" sz="900" dirty="0"/>
          </a:p>
        </p:txBody>
      </p:sp>
      <p:pic>
        <p:nvPicPr>
          <p:cNvPr id="5" name="Picture 2" descr="http://botinok.co.il/sites/default/files/images/96a982bd461f704fba6e1e1d8f458221_%D1%81%D0%BC%D0%B0%D0%B9%D0%BB%D0%B8%D0%BA.gif"/>
          <p:cNvPicPr>
            <a:picLocks noChangeAspect="1" noChangeArrowheads="1" noCrop="1"/>
          </p:cNvPicPr>
          <p:nvPr/>
        </p:nvPicPr>
        <p:blipFill>
          <a:blip r:embed="rId2"/>
          <a:srcRect/>
          <a:stretch>
            <a:fillRect/>
          </a:stretch>
        </p:blipFill>
        <p:spPr bwMode="auto">
          <a:xfrm>
            <a:off x="539552" y="535718"/>
            <a:ext cx="8295929" cy="5673019"/>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3" y="188640"/>
            <a:ext cx="8856984" cy="666935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6193177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746650"/>
          </a:xfrm>
        </p:spPr>
        <p:txBody>
          <a:bodyPr>
            <a:normAutofit/>
          </a:bodyPr>
          <a:lstStyle/>
          <a:p>
            <a:r>
              <a:rPr lang="ru-RU" b="1" dirty="0" smtClean="0">
                <a:ln>
                  <a:solidFill>
                    <a:schemeClr val="bg1"/>
                  </a:solidFill>
                </a:ln>
                <a:solidFill>
                  <a:schemeClr val="accent3">
                    <a:lumMod val="50000"/>
                  </a:schemeClr>
                </a:solidFill>
                <a:effectLst>
                  <a:glow rad="228600">
                    <a:schemeClr val="accent3">
                      <a:satMod val="175000"/>
                      <a:alpha val="40000"/>
                    </a:schemeClr>
                  </a:glow>
                </a:effectLst>
              </a:rPr>
              <a:t>Интернет – источники</a:t>
            </a:r>
            <a:br>
              <a:rPr lang="ru-RU" b="1" dirty="0" smtClean="0">
                <a:ln>
                  <a:solidFill>
                    <a:schemeClr val="bg1"/>
                  </a:solidFill>
                </a:ln>
                <a:solidFill>
                  <a:schemeClr val="accent3">
                    <a:lumMod val="50000"/>
                  </a:schemeClr>
                </a:solidFill>
                <a:effectLst>
                  <a:glow rad="228600">
                    <a:schemeClr val="accent3">
                      <a:satMod val="175000"/>
                      <a:alpha val="40000"/>
                    </a:schemeClr>
                  </a:glow>
                </a:effectLst>
              </a:rPr>
            </a:br>
            <a:r>
              <a:rPr lang="en-US" sz="2200" u="sng" dirty="0">
                <a:hlinkClick r:id="rId2"/>
              </a:rPr>
              <a:t>http</a:t>
            </a:r>
            <a:r>
              <a:rPr lang="ru-RU" sz="2200" u="sng" dirty="0">
                <a:hlinkClick r:id="rId2"/>
              </a:rPr>
              <a:t>://</a:t>
            </a:r>
            <a:r>
              <a:rPr lang="en-US" sz="2200" u="sng" dirty="0">
                <a:hlinkClick r:id="rId2"/>
              </a:rPr>
              <a:t>www</a:t>
            </a:r>
            <a:r>
              <a:rPr lang="ru-RU" sz="2200" u="sng" dirty="0">
                <a:hlinkClick r:id="rId2"/>
              </a:rPr>
              <a:t>.</a:t>
            </a:r>
            <a:r>
              <a:rPr lang="en-US" sz="2200" u="sng" dirty="0" err="1">
                <a:hlinkClick r:id="rId2"/>
              </a:rPr>
              <a:t>tvoyrebenok</a:t>
            </a:r>
            <a:r>
              <a:rPr lang="ru-RU" sz="2200" u="sng" dirty="0">
                <a:hlinkClick r:id="rId2"/>
              </a:rPr>
              <a:t>.</a:t>
            </a:r>
            <a:r>
              <a:rPr lang="en-US" sz="2200" u="sng" dirty="0" err="1">
                <a:hlinkClick r:id="rId2"/>
              </a:rPr>
              <a:t>ru</a:t>
            </a:r>
            <a:r>
              <a:rPr lang="ru-RU" sz="2200" u="sng" dirty="0">
                <a:hlinkClick r:id="rId2"/>
              </a:rPr>
              <a:t>/</a:t>
            </a:r>
            <a:r>
              <a:rPr lang="en-US" sz="2200" u="sng" dirty="0" err="1">
                <a:hlinkClick r:id="rId2"/>
              </a:rPr>
              <a:t>raznocvetny</a:t>
            </a:r>
            <a:r>
              <a:rPr lang="ru-RU" sz="2200" u="sng" dirty="0">
                <a:hlinkClick r:id="rId2"/>
              </a:rPr>
              <a:t>-</a:t>
            </a:r>
            <a:r>
              <a:rPr lang="en-US" sz="2200" u="sng" dirty="0" err="1">
                <a:hlinkClick r:id="rId2"/>
              </a:rPr>
              <a:t>fon</a:t>
            </a:r>
            <a:r>
              <a:rPr lang="ru-RU" sz="2200" u="sng" dirty="0">
                <a:hlinkClick r:id="rId2"/>
              </a:rPr>
              <a:t>-</a:t>
            </a:r>
            <a:r>
              <a:rPr lang="en-US" sz="2200" u="sng" dirty="0" err="1">
                <a:hlinkClick r:id="rId2"/>
              </a:rPr>
              <a:t>dlya</a:t>
            </a:r>
            <a:r>
              <a:rPr lang="ru-RU" sz="2200" u="sng" dirty="0">
                <a:hlinkClick r:id="rId2"/>
              </a:rPr>
              <a:t>-</a:t>
            </a:r>
            <a:r>
              <a:rPr lang="en-US" sz="2200" u="sng" dirty="0" err="1">
                <a:hlinkClick r:id="rId2"/>
              </a:rPr>
              <a:t>prezentacii</a:t>
            </a:r>
            <a:r>
              <a:rPr lang="ru-RU" sz="2200" u="sng" dirty="0">
                <a:hlinkClick r:id="rId2"/>
              </a:rPr>
              <a:t>.</a:t>
            </a:r>
            <a:r>
              <a:rPr lang="en-US" sz="2200" u="sng" dirty="0" err="1">
                <a:hlinkClick r:id="rId2"/>
              </a:rPr>
              <a:t>shtml</a:t>
            </a:r>
            <a:r>
              <a:rPr lang="ru-RU" sz="2200" dirty="0"/>
              <a:t>  фоны </a:t>
            </a:r>
            <a:br>
              <a:rPr lang="ru-RU" sz="2200" dirty="0"/>
            </a:br>
            <a:r>
              <a:rPr lang="en-US" sz="2200" u="sng" dirty="0">
                <a:hlinkClick r:id="rId3"/>
              </a:rPr>
              <a:t>http</a:t>
            </a:r>
            <a:r>
              <a:rPr lang="ru-RU" sz="2200" u="sng" dirty="0">
                <a:hlinkClick r:id="rId3"/>
              </a:rPr>
              <a:t>://</a:t>
            </a:r>
            <a:r>
              <a:rPr lang="en-US" sz="2200" u="sng" dirty="0" err="1">
                <a:hlinkClick r:id="rId3"/>
              </a:rPr>
              <a:t>ptici</a:t>
            </a:r>
            <a:r>
              <a:rPr lang="ru-RU" sz="2200" u="sng" dirty="0">
                <a:hlinkClick r:id="rId3"/>
              </a:rPr>
              <a:t>.</a:t>
            </a:r>
            <a:r>
              <a:rPr lang="en-US" sz="2200" u="sng" dirty="0" err="1">
                <a:hlinkClick r:id="rId3"/>
              </a:rPr>
              <a:t>narod</a:t>
            </a:r>
            <a:r>
              <a:rPr lang="ru-RU" sz="2200" u="sng" dirty="0">
                <a:hlinkClick r:id="rId3"/>
              </a:rPr>
              <a:t>.</a:t>
            </a:r>
            <a:r>
              <a:rPr lang="en-US" sz="2200" u="sng" dirty="0" err="1">
                <a:hlinkClick r:id="rId3"/>
              </a:rPr>
              <a:t>ru</a:t>
            </a:r>
            <a:r>
              <a:rPr lang="ru-RU" sz="2200" u="sng" dirty="0">
                <a:hlinkClick r:id="rId3"/>
              </a:rPr>
              <a:t>/</a:t>
            </a:r>
            <a:r>
              <a:rPr lang="en-US" sz="2200" u="sng" dirty="0" err="1">
                <a:hlinkClick r:id="rId3"/>
              </a:rPr>
              <a:t>ptici</a:t>
            </a:r>
            <a:r>
              <a:rPr lang="ru-RU" sz="2200" u="sng" dirty="0">
                <a:hlinkClick r:id="rId3"/>
              </a:rPr>
              <a:t>/</a:t>
            </a:r>
            <a:r>
              <a:rPr lang="en-US" sz="2200" u="sng" dirty="0" err="1">
                <a:hlinkClick r:id="rId3"/>
              </a:rPr>
              <a:t>soroka</a:t>
            </a:r>
            <a:r>
              <a:rPr lang="ru-RU" sz="2200" u="sng" dirty="0">
                <a:hlinkClick r:id="rId3"/>
              </a:rPr>
              <a:t>.</a:t>
            </a:r>
            <a:r>
              <a:rPr lang="en-US" sz="2200" u="sng" dirty="0">
                <a:hlinkClick r:id="rId3"/>
              </a:rPr>
              <a:t>html</a:t>
            </a:r>
            <a:r>
              <a:rPr lang="ru-RU" sz="2200" dirty="0"/>
              <a:t> сорока </a:t>
            </a:r>
            <a:br>
              <a:rPr lang="ru-RU" sz="2200" dirty="0"/>
            </a:br>
            <a:r>
              <a:rPr lang="en-US" sz="2200" u="sng" dirty="0" smtClean="0">
                <a:hlinkClick r:id="rId4"/>
              </a:rPr>
              <a:t>http</a:t>
            </a:r>
            <a:r>
              <a:rPr lang="ru-RU" sz="2200" u="sng" dirty="0">
                <a:hlinkClick r:id="rId4"/>
              </a:rPr>
              <a:t>://</a:t>
            </a:r>
            <a:r>
              <a:rPr lang="en-US" sz="2200" u="sng" dirty="0">
                <a:hlinkClick r:id="rId4"/>
              </a:rPr>
              <a:t>www</a:t>
            </a:r>
            <a:r>
              <a:rPr lang="ru-RU" sz="2200" u="sng" dirty="0">
                <a:hlinkClick r:id="rId4"/>
              </a:rPr>
              <a:t>.</a:t>
            </a:r>
            <a:r>
              <a:rPr lang="en-US" sz="2200" u="sng" dirty="0">
                <a:hlinkClick r:id="rId4"/>
              </a:rPr>
              <a:t>pes</a:t>
            </a:r>
            <a:r>
              <a:rPr lang="ru-RU" sz="2200" u="sng" dirty="0">
                <a:hlinkClick r:id="rId4"/>
              </a:rPr>
              <a:t>.</a:t>
            </a:r>
            <a:r>
              <a:rPr lang="en-US" sz="2200" u="sng" dirty="0" err="1">
                <a:hlinkClick r:id="rId4"/>
              </a:rPr>
              <a:t>su</a:t>
            </a:r>
            <a:r>
              <a:rPr lang="ru-RU" sz="2200" u="sng" dirty="0">
                <a:hlinkClick r:id="rId4"/>
              </a:rPr>
              <a:t>/</a:t>
            </a:r>
            <a:r>
              <a:rPr lang="en-US" sz="2200" u="sng" dirty="0" err="1">
                <a:hlinkClick r:id="rId4"/>
              </a:rPr>
              <a:t>taksa</a:t>
            </a:r>
            <a:r>
              <a:rPr lang="ru-RU" sz="2200" u="sng" dirty="0">
                <a:hlinkClick r:id="rId4"/>
              </a:rPr>
              <a:t>.</a:t>
            </a:r>
            <a:r>
              <a:rPr lang="en-US" sz="2200" u="sng" dirty="0">
                <a:hlinkClick r:id="rId4"/>
              </a:rPr>
              <a:t>html</a:t>
            </a:r>
            <a:r>
              <a:rPr lang="ru-RU" sz="2200" dirty="0"/>
              <a:t> собака </a:t>
            </a:r>
            <a:br>
              <a:rPr lang="ru-RU" sz="2200" dirty="0"/>
            </a:br>
            <a:r>
              <a:rPr lang="en-US" sz="2200" u="sng" dirty="0">
                <a:hlinkClick r:id="rId5"/>
              </a:rPr>
              <a:t>http</a:t>
            </a:r>
            <a:r>
              <a:rPr lang="ru-RU" sz="2200" u="sng" dirty="0">
                <a:hlinkClick r:id="rId5"/>
              </a:rPr>
              <a:t>://</a:t>
            </a:r>
            <a:r>
              <a:rPr lang="en-US" sz="2200" u="sng" dirty="0">
                <a:hlinkClick r:id="rId5"/>
              </a:rPr>
              <a:t>cob</a:t>
            </a:r>
            <a:r>
              <a:rPr lang="ru-RU" sz="2200" u="sng" dirty="0">
                <a:hlinkClick r:id="rId5"/>
              </a:rPr>
              <a:t>-</a:t>
            </a:r>
            <a:r>
              <a:rPr lang="en-US" sz="2200" u="sng" dirty="0">
                <a:hlinkClick r:id="rId5"/>
              </a:rPr>
              <a:t>swan</a:t>
            </a:r>
            <a:r>
              <a:rPr lang="ru-RU" sz="2200" u="sng" dirty="0">
                <a:hlinkClick r:id="rId5"/>
              </a:rPr>
              <a:t>.</a:t>
            </a:r>
            <a:r>
              <a:rPr lang="en-US" sz="2200" u="sng" dirty="0" err="1">
                <a:hlinkClick r:id="rId5"/>
              </a:rPr>
              <a:t>ru</a:t>
            </a:r>
            <a:r>
              <a:rPr lang="ru-RU" sz="2200" u="sng" dirty="0">
                <a:hlinkClick r:id="rId5"/>
              </a:rPr>
              <a:t>/</a:t>
            </a:r>
            <a:r>
              <a:rPr lang="en-US" sz="2200" u="sng" dirty="0" err="1">
                <a:hlinkClick r:id="rId5"/>
              </a:rPr>
              <a:t>vidy</a:t>
            </a:r>
            <a:r>
              <a:rPr lang="ru-RU" sz="2200" u="sng" dirty="0">
                <a:hlinkClick r:id="rId5"/>
              </a:rPr>
              <a:t>-</a:t>
            </a:r>
            <a:r>
              <a:rPr lang="en-US" sz="2200" u="sng" dirty="0" err="1">
                <a:hlinkClick r:id="rId5"/>
              </a:rPr>
              <a:t>lebedej</a:t>
            </a:r>
            <a:r>
              <a:rPr lang="ru-RU" sz="2200" u="sng" dirty="0">
                <a:hlinkClick r:id="rId5"/>
              </a:rPr>
              <a:t>/</a:t>
            </a:r>
            <a:r>
              <a:rPr lang="en-US" sz="2200" u="sng" dirty="0" err="1">
                <a:hlinkClick r:id="rId5"/>
              </a:rPr>
              <a:t>vidy</a:t>
            </a:r>
            <a:r>
              <a:rPr lang="ru-RU" sz="2200" u="sng" dirty="0">
                <a:hlinkClick r:id="rId5"/>
              </a:rPr>
              <a:t>-</a:t>
            </a:r>
            <a:r>
              <a:rPr lang="en-US" sz="2200" u="sng" dirty="0" err="1">
                <a:hlinkClick r:id="rId5"/>
              </a:rPr>
              <a:t>lebedej</a:t>
            </a:r>
            <a:r>
              <a:rPr lang="ru-RU" sz="2200" u="sng" dirty="0">
                <a:hlinkClick r:id="rId5"/>
              </a:rPr>
              <a:t>-</a:t>
            </a:r>
            <a:r>
              <a:rPr lang="en-US" sz="2200" u="sng" dirty="0" err="1">
                <a:hlinkClick r:id="rId5"/>
              </a:rPr>
              <a:t>lebed</a:t>
            </a:r>
            <a:r>
              <a:rPr lang="ru-RU" sz="2200" u="sng" dirty="0">
                <a:hlinkClick r:id="rId5"/>
              </a:rPr>
              <a:t>-</a:t>
            </a:r>
            <a:r>
              <a:rPr lang="en-US" sz="2200" u="sng" dirty="0" err="1">
                <a:hlinkClick r:id="rId5"/>
              </a:rPr>
              <a:t>shipun</a:t>
            </a:r>
            <a:r>
              <a:rPr lang="ru-RU" sz="2200" u="sng" dirty="0">
                <a:hlinkClick r:id="rId5"/>
              </a:rPr>
              <a:t>/</a:t>
            </a:r>
            <a:r>
              <a:rPr lang="ru-RU" sz="2200" dirty="0"/>
              <a:t>  лебедь </a:t>
            </a:r>
            <a:br>
              <a:rPr lang="ru-RU" sz="2200" dirty="0"/>
            </a:br>
            <a:r>
              <a:rPr lang="en-US" sz="2200" u="sng" dirty="0">
                <a:hlinkClick r:id="rId6"/>
              </a:rPr>
              <a:t>http</a:t>
            </a:r>
            <a:r>
              <a:rPr lang="ru-RU" sz="2200" u="sng" dirty="0">
                <a:hlinkClick r:id="rId6"/>
              </a:rPr>
              <a:t>://</a:t>
            </a:r>
            <a:r>
              <a:rPr lang="en-US" sz="2200" u="sng" dirty="0" err="1">
                <a:hlinkClick r:id="rId6"/>
              </a:rPr>
              <a:t>newsgomel</a:t>
            </a:r>
            <a:r>
              <a:rPr lang="ru-RU" sz="2200" u="sng" dirty="0">
                <a:hlinkClick r:id="rId6"/>
              </a:rPr>
              <a:t>.</a:t>
            </a:r>
            <a:r>
              <a:rPr lang="en-US" sz="2200" u="sng" dirty="0">
                <a:hlinkClick r:id="rId6"/>
              </a:rPr>
              <a:t>by</a:t>
            </a:r>
            <a:r>
              <a:rPr lang="ru-RU" sz="2200" u="sng" dirty="0">
                <a:hlinkClick r:id="rId6"/>
              </a:rPr>
              <a:t>/</a:t>
            </a:r>
            <a:r>
              <a:rPr lang="ru-RU" sz="2200" dirty="0"/>
              <a:t> стриж </a:t>
            </a:r>
            <a:br>
              <a:rPr lang="ru-RU" sz="2200" dirty="0"/>
            </a:br>
            <a:r>
              <a:rPr lang="en-US" sz="2000" u="sng" dirty="0">
                <a:hlinkClick r:id="rId7"/>
              </a:rPr>
              <a:t>http</a:t>
            </a:r>
            <a:r>
              <a:rPr lang="ru-RU" sz="2000" u="sng" dirty="0">
                <a:hlinkClick r:id="rId7"/>
              </a:rPr>
              <a:t>://</a:t>
            </a:r>
            <a:r>
              <a:rPr lang="en-US" sz="2000" u="sng" dirty="0" err="1">
                <a:hlinkClick r:id="rId7"/>
              </a:rPr>
              <a:t>tvoyadubna</a:t>
            </a:r>
            <a:r>
              <a:rPr lang="ru-RU" sz="2000" u="sng" dirty="0">
                <a:hlinkClick r:id="rId7"/>
              </a:rPr>
              <a:t>.</a:t>
            </a:r>
            <a:r>
              <a:rPr lang="en-US" sz="2000" u="sng" dirty="0">
                <a:hlinkClick r:id="rId7"/>
              </a:rPr>
              <a:t>org</a:t>
            </a:r>
            <a:r>
              <a:rPr lang="ru-RU" sz="2000" u="sng" dirty="0">
                <a:hlinkClick r:id="rId7"/>
              </a:rPr>
              <a:t>/</a:t>
            </a:r>
            <a:r>
              <a:rPr lang="en-US" sz="2000" u="sng" dirty="0" err="1">
                <a:hlinkClick r:id="rId7"/>
              </a:rPr>
              <a:t>ataka</a:t>
            </a:r>
            <a:r>
              <a:rPr lang="ru-RU" sz="2000" u="sng" dirty="0">
                <a:hlinkClick r:id="rId7"/>
              </a:rPr>
              <a:t>-</a:t>
            </a:r>
            <a:r>
              <a:rPr lang="en-US" sz="2000" u="sng" dirty="0" err="1">
                <a:hlinkClick r:id="rId7"/>
              </a:rPr>
              <a:t>ritejlerov</a:t>
            </a:r>
            <a:r>
              <a:rPr lang="ru-RU" sz="2000" u="sng" dirty="0">
                <a:hlinkClick r:id="rId7"/>
              </a:rPr>
              <a:t>/</a:t>
            </a:r>
            <a:r>
              <a:rPr lang="ru-RU" sz="2000" dirty="0"/>
              <a:t> вопрос </a:t>
            </a:r>
            <a:r>
              <a:rPr lang="ru-RU" sz="2400" dirty="0"/>
              <a:t/>
            </a:r>
            <a:br>
              <a:rPr lang="ru-RU" sz="2400" dirty="0"/>
            </a:br>
            <a:r>
              <a:rPr lang="ru-RU" sz="2200" dirty="0"/>
              <a:t/>
            </a:r>
            <a:br>
              <a:rPr lang="ru-RU" sz="2200" dirty="0"/>
            </a:br>
            <a:endParaRPr lang="ru-RU" sz="2200" dirty="0"/>
          </a:p>
        </p:txBody>
      </p:sp>
    </p:spTree>
    <p:extLst>
      <p:ext uri="{BB962C8B-B14F-4D97-AF65-F5344CB8AC3E}">
        <p14:creationId xmlns:p14="http://schemas.microsoft.com/office/powerpoint/2010/main" val="36522158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4" name="Объект 3">
            <a:hlinkClick r:id="rId2" action="ppaction://hlinksldjump"/>
          </p:cNvPr>
          <p:cNvSpPr>
            <a:spLocks noGrp="1"/>
          </p:cNvSpPr>
          <p:nvPr>
            <p:ph idx="1"/>
          </p:nvPr>
        </p:nvSpPr>
        <p:spPr>
          <a:xfrm>
            <a:off x="457200" y="-99392"/>
            <a:ext cx="8229600" cy="7128792"/>
          </a:xfrm>
          <a:prstGeom prst="horizontalScroll">
            <a:avLst/>
          </a:prstGeom>
          <a:solidFill>
            <a:srgbClr val="92D050"/>
          </a:solidFill>
          <a:ln w="571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ru-RU" sz="6000" b="1" dirty="0" smtClean="0">
                <a:solidFill>
                  <a:schemeClr val="tx1"/>
                </a:solidFill>
              </a:rPr>
              <a:t>Разгадай кроссворд</a:t>
            </a:r>
            <a:endParaRPr lang="ru-RU" sz="6000" b="1" dirty="0">
              <a:solidFill>
                <a:schemeClr val="tx1"/>
              </a:solidFill>
            </a:endParaRPr>
          </a:p>
        </p:txBody>
      </p:sp>
    </p:spTree>
    <p:extLst>
      <p:ext uri="{BB962C8B-B14F-4D97-AF65-F5344CB8AC3E}">
        <p14:creationId xmlns:p14="http://schemas.microsoft.com/office/powerpoint/2010/main" val="32344491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nvPr>
        </p:nvGraphicFramePr>
        <p:xfrm>
          <a:off x="1403648" y="1412776"/>
          <a:ext cx="6552729" cy="4248472"/>
        </p:xfrm>
        <a:graphic>
          <a:graphicData uri="http://schemas.openxmlformats.org/drawingml/2006/table">
            <a:tbl>
              <a:tblPr firstRow="1" bandRow="1">
                <a:tableStyleId>{2D5ABB26-0587-4C30-8999-92F81FD0307C}</a:tableStyleId>
              </a:tblPr>
              <a:tblGrid>
                <a:gridCol w="936105">
                  <a:extLst>
                    <a:ext uri="{9D8B030D-6E8A-4147-A177-3AD203B41FA5}">
                      <a16:colId xmlns:a16="http://schemas.microsoft.com/office/drawing/2014/main" val="20000"/>
                    </a:ext>
                  </a:extLst>
                </a:gridCol>
                <a:gridCol w="936104">
                  <a:extLst>
                    <a:ext uri="{9D8B030D-6E8A-4147-A177-3AD203B41FA5}">
                      <a16:colId xmlns:a16="http://schemas.microsoft.com/office/drawing/2014/main" val="20001"/>
                    </a:ext>
                  </a:extLst>
                </a:gridCol>
                <a:gridCol w="936104">
                  <a:extLst>
                    <a:ext uri="{9D8B030D-6E8A-4147-A177-3AD203B41FA5}">
                      <a16:colId xmlns:a16="http://schemas.microsoft.com/office/drawing/2014/main" val="20002"/>
                    </a:ext>
                  </a:extLst>
                </a:gridCol>
                <a:gridCol w="936104">
                  <a:extLst>
                    <a:ext uri="{9D8B030D-6E8A-4147-A177-3AD203B41FA5}">
                      <a16:colId xmlns:a16="http://schemas.microsoft.com/office/drawing/2014/main" val="20003"/>
                    </a:ext>
                  </a:extLst>
                </a:gridCol>
                <a:gridCol w="936104">
                  <a:extLst>
                    <a:ext uri="{9D8B030D-6E8A-4147-A177-3AD203B41FA5}">
                      <a16:colId xmlns:a16="http://schemas.microsoft.com/office/drawing/2014/main" val="20004"/>
                    </a:ext>
                  </a:extLst>
                </a:gridCol>
                <a:gridCol w="936104">
                  <a:extLst>
                    <a:ext uri="{9D8B030D-6E8A-4147-A177-3AD203B41FA5}">
                      <a16:colId xmlns:a16="http://schemas.microsoft.com/office/drawing/2014/main" val="20005"/>
                    </a:ext>
                  </a:extLst>
                </a:gridCol>
                <a:gridCol w="936104">
                  <a:extLst>
                    <a:ext uri="{9D8B030D-6E8A-4147-A177-3AD203B41FA5}">
                      <a16:colId xmlns:a16="http://schemas.microsoft.com/office/drawing/2014/main" val="20006"/>
                    </a:ext>
                  </a:extLst>
                </a:gridCol>
              </a:tblGrid>
              <a:tr h="531059">
                <a:tc>
                  <a:txBody>
                    <a:bodyPr/>
                    <a:lstStyle/>
                    <a:p>
                      <a:pPr algn="l"/>
                      <a:r>
                        <a:rPr lang="ru-RU" dirty="0" smtClean="0"/>
                        <a:t>1   </a:t>
                      </a:r>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tcPr>
                </a:tc>
                <a:tc>
                  <a:txBody>
                    <a:bodyPr/>
                    <a:lstStyle/>
                    <a:p>
                      <a:endParaRPr lang="ru-RU"/>
                    </a:p>
                  </a:txBody>
                  <a:tcPr/>
                </a:tc>
                <a:tc>
                  <a:txBody>
                    <a:bodyPr/>
                    <a:lstStyle/>
                    <a:p>
                      <a:endParaRPr lang="ru-RU" dirty="0"/>
                    </a:p>
                  </a:txBody>
                  <a:tcPr>
                    <a:lnR w="12700" cap="flat" cmpd="sng" algn="ctr">
                      <a:solidFill>
                        <a:schemeClr val="tx1"/>
                      </a:solidFill>
                      <a:prstDash val="solid"/>
                      <a:round/>
                      <a:headEnd type="none" w="med" len="med"/>
                      <a:tailEnd type="none" w="med" len="med"/>
                    </a:lnR>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dirty="0" smtClean="0"/>
                        <a:t>6</a:t>
                      </a:r>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31059">
                <a:tc>
                  <a:txBody>
                    <a:bodyPr/>
                    <a:lstStyle/>
                    <a:p>
                      <a:pPr algn="ctr"/>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endParaRPr lang="ru-RU" dirty="0"/>
                    </a:p>
                  </a:txBody>
                  <a:tcPr/>
                </a:tc>
                <a:tc>
                  <a:txBody>
                    <a:bodyPr/>
                    <a:lstStyle/>
                    <a:p>
                      <a:endParaRPr lang="ru-RU"/>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dirty="0" smtClean="0"/>
                        <a:t>7</a:t>
                      </a:r>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531059">
                <a:tc>
                  <a:txBody>
                    <a:bodyPr/>
                    <a:lstStyle/>
                    <a:p>
                      <a:pPr algn="ctr"/>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dirty="0" smtClean="0"/>
                        <a:t>2</a:t>
                      </a:r>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ru-RU" dirty="0" smtClean="0"/>
                        <a:t>4</a:t>
                      </a:r>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531059">
                <a:tc>
                  <a:txBody>
                    <a:bodyPr/>
                    <a:lstStyle/>
                    <a:p>
                      <a:pPr algn="ctr"/>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r>
                        <a:rPr lang="ru-RU" dirty="0" smtClean="0"/>
                        <a:t>3</a:t>
                      </a:r>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10003"/>
                  </a:ext>
                </a:extLst>
              </a:tr>
              <a:tr h="531059">
                <a:tc>
                  <a:txBody>
                    <a:bodyPr/>
                    <a:lstStyle/>
                    <a:p>
                      <a:pPr algn="ctr"/>
                      <a:endParaRPr lang="ru-RU" dirty="0"/>
                    </a:p>
                  </a:txBody>
                  <a:tcP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ru-RU" dirty="0"/>
                    </a:p>
                  </a:txBody>
                  <a:tcP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ru-RU" dirty="0"/>
                    </a:p>
                  </a:txBody>
                  <a:tcP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ru-RU" dirty="0"/>
                    </a:p>
                  </a:txBody>
                  <a:tcP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ru-RU" dirty="0"/>
                    </a:p>
                  </a:txBody>
                  <a:tcP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ru-RU" dirty="0"/>
                    </a:p>
                  </a:txBody>
                  <a:tcP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ru-RU" dirty="0"/>
                    </a:p>
                  </a:txBody>
                  <a:tcP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10004"/>
                  </a:ext>
                </a:extLst>
              </a:tr>
              <a:tr h="531059">
                <a:tc>
                  <a:txBody>
                    <a:bodyPr/>
                    <a:lstStyle/>
                    <a:p>
                      <a:endParaRPr lang="ru-RU"/>
                    </a:p>
                  </a:txBody>
                  <a:tcPr>
                    <a:lnR w="12700" cap="flat" cmpd="sng" algn="ctr">
                      <a:solidFill>
                        <a:schemeClr val="tx1"/>
                      </a:solidFill>
                      <a:prstDash val="solid"/>
                      <a:round/>
                      <a:headEnd type="none" w="med" len="med"/>
                      <a:tailEnd type="none" w="med" len="med"/>
                    </a:lnR>
                    <a:lnT w="12700" cap="flat" cmpd="sng" algn="ctr">
                      <a:solidFill>
                        <a:srgbClr val="00B050"/>
                      </a:solidFill>
                      <a:prstDash val="solid"/>
                      <a:round/>
                      <a:headEnd type="none" w="med" len="med"/>
                      <a:tailEnd type="none" w="med" len="med"/>
                    </a:lnT>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531059">
                <a:tc>
                  <a:txBody>
                    <a:bodyPr/>
                    <a:lstStyle/>
                    <a:p>
                      <a:endParaRPr lang="ru-RU" dirty="0"/>
                    </a:p>
                  </a:txBody>
                  <a:tcPr>
                    <a:lnR w="12700" cap="flat" cmpd="sng" algn="ctr">
                      <a:solidFill>
                        <a:schemeClr val="tx1"/>
                      </a:solidFill>
                      <a:prstDash val="solid"/>
                      <a:round/>
                      <a:headEnd type="none" w="med" len="med"/>
                      <a:tailEnd type="none" w="med" len="med"/>
                    </a:lnR>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endParaRPr lang="ru-RU"/>
                    </a:p>
                  </a:txBody>
                  <a:tcPr>
                    <a:lnT w="12700" cap="flat" cmpd="sng" algn="ctr">
                      <a:solidFill>
                        <a:schemeClr val="tx1"/>
                      </a:solidFill>
                      <a:prstDash val="solid"/>
                      <a:round/>
                      <a:headEnd type="none" w="med" len="med"/>
                      <a:tailEnd type="none" w="med" len="med"/>
                    </a:lnT>
                  </a:tcPr>
                </a:tc>
                <a:tc>
                  <a:txBody>
                    <a:bodyPr/>
                    <a:lstStyle/>
                    <a:p>
                      <a:endParaRPr lang="ru-RU"/>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6"/>
                  </a:ext>
                </a:extLst>
              </a:tr>
              <a:tr h="531059">
                <a:tc>
                  <a:txBody>
                    <a:bodyPr/>
                    <a:lstStyle/>
                    <a:p>
                      <a:endParaRPr lang="ru-RU"/>
                    </a:p>
                  </a:txBody>
                  <a:tcPr>
                    <a:lnR w="12700" cap="flat" cmpd="sng" algn="ctr">
                      <a:solidFill>
                        <a:schemeClr val="tx1"/>
                      </a:solidFill>
                      <a:prstDash val="solid"/>
                      <a:round/>
                      <a:headEnd type="none" w="med" len="med"/>
                      <a:tailEnd type="none" w="med" len="med"/>
                    </a:lnR>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tcPr>
                </a:tc>
                <a:tc>
                  <a:txBody>
                    <a:bodyPr/>
                    <a:lstStyle/>
                    <a:p>
                      <a:endParaRPr lang="ru-RU"/>
                    </a:p>
                  </a:txBody>
                  <a:tcPr/>
                </a:tc>
                <a:tc>
                  <a:txBody>
                    <a:bodyPr/>
                    <a:lstStyle/>
                    <a:p>
                      <a:endParaRPr lang="ru-RU" dirty="0"/>
                    </a:p>
                  </a:txBody>
                  <a:tcPr/>
                </a:tc>
                <a:extLst>
                  <a:ext uri="{0D108BD9-81ED-4DB2-BD59-A6C34878D82A}">
                    <a16:rowId xmlns:a16="http://schemas.microsoft.com/office/drawing/2014/main" val="10007"/>
                  </a:ext>
                </a:extLst>
              </a:tr>
            </a:tbl>
          </a:graphicData>
        </a:graphic>
      </p:graphicFrame>
      <p:graphicFrame>
        <p:nvGraphicFramePr>
          <p:cNvPr id="14" name="Таблица 13"/>
          <p:cNvGraphicFramePr>
            <a:graphicFrameLocks noGrp="1"/>
          </p:cNvGraphicFramePr>
          <p:nvPr/>
        </p:nvGraphicFramePr>
        <p:xfrm>
          <a:off x="5144877" y="958467"/>
          <a:ext cx="936434" cy="462709"/>
        </p:xfrm>
        <a:graphic>
          <a:graphicData uri="http://schemas.openxmlformats.org/drawingml/2006/table">
            <a:tbl>
              <a:tblPr/>
              <a:tblGrid>
                <a:gridCol w="936434">
                  <a:extLst>
                    <a:ext uri="{9D8B030D-6E8A-4147-A177-3AD203B41FA5}">
                      <a16:colId xmlns:a16="http://schemas.microsoft.com/office/drawing/2014/main" val="20000"/>
                    </a:ext>
                  </a:extLst>
                </a:gridCol>
              </a:tblGrid>
              <a:tr h="462709">
                <a:tc>
                  <a:txBody>
                    <a:bodyPr/>
                    <a:lstStyle/>
                    <a:p>
                      <a:r>
                        <a:rPr lang="ru-RU" dirty="0" smtClean="0"/>
                        <a:t>5</a:t>
                      </a:r>
                      <a:endParaRPr lang="ru-RU"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85368280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3672362560"/>
              </p:ext>
            </p:extLst>
          </p:nvPr>
        </p:nvGraphicFramePr>
        <p:xfrm>
          <a:off x="1403648" y="1412776"/>
          <a:ext cx="6552729" cy="4248472"/>
        </p:xfrm>
        <a:graphic>
          <a:graphicData uri="http://schemas.openxmlformats.org/drawingml/2006/table">
            <a:tbl>
              <a:tblPr firstRow="1" bandRow="1">
                <a:tableStyleId>{2D5ABB26-0587-4C30-8999-92F81FD0307C}</a:tableStyleId>
              </a:tblPr>
              <a:tblGrid>
                <a:gridCol w="936105">
                  <a:extLst>
                    <a:ext uri="{9D8B030D-6E8A-4147-A177-3AD203B41FA5}">
                      <a16:colId xmlns:a16="http://schemas.microsoft.com/office/drawing/2014/main" val="20000"/>
                    </a:ext>
                  </a:extLst>
                </a:gridCol>
                <a:gridCol w="936104">
                  <a:extLst>
                    <a:ext uri="{9D8B030D-6E8A-4147-A177-3AD203B41FA5}">
                      <a16:colId xmlns:a16="http://schemas.microsoft.com/office/drawing/2014/main" val="20001"/>
                    </a:ext>
                  </a:extLst>
                </a:gridCol>
                <a:gridCol w="936104">
                  <a:extLst>
                    <a:ext uri="{9D8B030D-6E8A-4147-A177-3AD203B41FA5}">
                      <a16:colId xmlns:a16="http://schemas.microsoft.com/office/drawing/2014/main" val="20002"/>
                    </a:ext>
                  </a:extLst>
                </a:gridCol>
                <a:gridCol w="936104">
                  <a:extLst>
                    <a:ext uri="{9D8B030D-6E8A-4147-A177-3AD203B41FA5}">
                      <a16:colId xmlns:a16="http://schemas.microsoft.com/office/drawing/2014/main" val="20003"/>
                    </a:ext>
                  </a:extLst>
                </a:gridCol>
                <a:gridCol w="936104">
                  <a:extLst>
                    <a:ext uri="{9D8B030D-6E8A-4147-A177-3AD203B41FA5}">
                      <a16:colId xmlns:a16="http://schemas.microsoft.com/office/drawing/2014/main" val="20004"/>
                    </a:ext>
                  </a:extLst>
                </a:gridCol>
                <a:gridCol w="936104">
                  <a:extLst>
                    <a:ext uri="{9D8B030D-6E8A-4147-A177-3AD203B41FA5}">
                      <a16:colId xmlns:a16="http://schemas.microsoft.com/office/drawing/2014/main" val="20005"/>
                    </a:ext>
                  </a:extLst>
                </a:gridCol>
                <a:gridCol w="936104">
                  <a:extLst>
                    <a:ext uri="{9D8B030D-6E8A-4147-A177-3AD203B41FA5}">
                      <a16:colId xmlns:a16="http://schemas.microsoft.com/office/drawing/2014/main" val="20006"/>
                    </a:ext>
                  </a:extLst>
                </a:gridCol>
              </a:tblGrid>
              <a:tr h="531059">
                <a:tc>
                  <a:txBody>
                    <a:bodyPr/>
                    <a:lstStyle/>
                    <a:p>
                      <a:pPr algn="l"/>
                      <a:r>
                        <a:rPr lang="ru-RU" dirty="0" smtClean="0"/>
                        <a:t>1   </a:t>
                      </a:r>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tcPr>
                </a:tc>
                <a:tc>
                  <a:txBody>
                    <a:bodyPr/>
                    <a:lstStyle/>
                    <a:p>
                      <a:endParaRPr lang="ru-RU"/>
                    </a:p>
                  </a:txBody>
                  <a:tcPr/>
                </a:tc>
                <a:tc>
                  <a:txBody>
                    <a:bodyPr/>
                    <a:lstStyle/>
                    <a:p>
                      <a:endParaRPr lang="ru-RU" dirty="0"/>
                    </a:p>
                  </a:txBody>
                  <a:tcPr>
                    <a:lnR w="12700" cap="flat" cmpd="sng" algn="ctr">
                      <a:solidFill>
                        <a:schemeClr val="tx1"/>
                      </a:solidFill>
                      <a:prstDash val="solid"/>
                      <a:round/>
                      <a:headEnd type="none" w="med" len="med"/>
                      <a:tailEnd type="none" w="med" len="med"/>
                    </a:lnR>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dirty="0" smtClean="0"/>
                        <a:t>6</a:t>
                      </a:r>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31059">
                <a:tc>
                  <a:txBody>
                    <a:bodyPr/>
                    <a:lstStyle/>
                    <a:p>
                      <a:pPr algn="ctr"/>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endParaRPr lang="ru-RU" dirty="0"/>
                    </a:p>
                  </a:txBody>
                  <a:tcPr/>
                </a:tc>
                <a:tc>
                  <a:txBody>
                    <a:bodyPr/>
                    <a:lstStyle/>
                    <a:p>
                      <a:endParaRPr lang="ru-RU"/>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dirty="0" smtClean="0"/>
                        <a:t>7</a:t>
                      </a:r>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531059">
                <a:tc>
                  <a:txBody>
                    <a:bodyPr/>
                    <a:lstStyle/>
                    <a:p>
                      <a:pPr algn="ctr"/>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ru-RU" dirty="0" smtClean="0"/>
                        <a:t>2</a:t>
                      </a:r>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r>
                        <a:rPr lang="ru-RU" dirty="0" smtClean="0"/>
                        <a:t>4</a:t>
                      </a:r>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531059">
                <a:tc>
                  <a:txBody>
                    <a:bodyPr/>
                    <a:lstStyle/>
                    <a:p>
                      <a:pPr algn="ctr"/>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r>
                        <a:rPr lang="ru-RU" dirty="0" smtClean="0"/>
                        <a:t>3</a:t>
                      </a:r>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10003"/>
                  </a:ext>
                </a:extLst>
              </a:tr>
              <a:tr h="531059">
                <a:tc>
                  <a:txBody>
                    <a:bodyPr/>
                    <a:lstStyle/>
                    <a:p>
                      <a:pPr algn="ctr"/>
                      <a:endParaRPr lang="ru-RU" dirty="0"/>
                    </a:p>
                  </a:txBody>
                  <a:tcP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ru-RU" dirty="0"/>
                    </a:p>
                  </a:txBody>
                  <a:tcP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ru-RU" dirty="0"/>
                    </a:p>
                  </a:txBody>
                  <a:tcP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ru-RU" dirty="0"/>
                    </a:p>
                  </a:txBody>
                  <a:tcP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ru-RU" dirty="0"/>
                    </a:p>
                  </a:txBody>
                  <a:tcP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ru-RU" dirty="0"/>
                    </a:p>
                  </a:txBody>
                  <a:tcP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tc>
                  <a:txBody>
                    <a:bodyPr/>
                    <a:lstStyle/>
                    <a:p>
                      <a:endParaRPr lang="ru-RU" dirty="0"/>
                    </a:p>
                  </a:txBody>
                  <a:tcPr>
                    <a:lnL w="12700" cap="flat" cmpd="sng" algn="ctr">
                      <a:solidFill>
                        <a:srgbClr val="00B050"/>
                      </a:solidFill>
                      <a:prstDash val="solid"/>
                      <a:round/>
                      <a:headEnd type="none" w="med" len="med"/>
                      <a:tailEnd type="none" w="med" len="med"/>
                    </a:lnL>
                    <a:lnR w="12700" cap="flat" cmpd="sng" algn="ctr">
                      <a:solidFill>
                        <a:srgbClr val="00B050"/>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rgbClr val="00B050"/>
                      </a:solidFill>
                      <a:prstDash val="solid"/>
                      <a:round/>
                      <a:headEnd type="none" w="med" len="med"/>
                      <a:tailEnd type="none" w="med" len="med"/>
                    </a:lnB>
                  </a:tcPr>
                </a:tc>
                <a:extLst>
                  <a:ext uri="{0D108BD9-81ED-4DB2-BD59-A6C34878D82A}">
                    <a16:rowId xmlns:a16="http://schemas.microsoft.com/office/drawing/2014/main" val="10004"/>
                  </a:ext>
                </a:extLst>
              </a:tr>
              <a:tr h="531059">
                <a:tc>
                  <a:txBody>
                    <a:bodyPr/>
                    <a:lstStyle/>
                    <a:p>
                      <a:endParaRPr lang="ru-RU"/>
                    </a:p>
                  </a:txBody>
                  <a:tcPr>
                    <a:lnR w="12700" cap="flat" cmpd="sng" algn="ctr">
                      <a:solidFill>
                        <a:schemeClr val="tx1"/>
                      </a:solidFill>
                      <a:prstDash val="solid"/>
                      <a:round/>
                      <a:headEnd type="none" w="med" len="med"/>
                      <a:tailEnd type="none" w="med" len="med"/>
                    </a:lnR>
                    <a:lnT w="12700" cap="flat" cmpd="sng" algn="ctr">
                      <a:solidFill>
                        <a:srgbClr val="00B050"/>
                      </a:solidFill>
                      <a:prstDash val="solid"/>
                      <a:round/>
                      <a:headEnd type="none" w="med" len="med"/>
                      <a:tailEnd type="none" w="med" len="med"/>
                    </a:lnT>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rgbClr val="00B05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531059">
                <a:tc>
                  <a:txBody>
                    <a:bodyPr/>
                    <a:lstStyle/>
                    <a:p>
                      <a:endParaRPr lang="ru-RU" dirty="0"/>
                    </a:p>
                  </a:txBody>
                  <a:tcPr>
                    <a:lnR w="12700" cap="flat" cmpd="sng" algn="ctr">
                      <a:solidFill>
                        <a:schemeClr val="tx1"/>
                      </a:solidFill>
                      <a:prstDash val="solid"/>
                      <a:round/>
                      <a:headEnd type="none" w="med" len="med"/>
                      <a:tailEnd type="none" w="med" len="med"/>
                    </a:lnR>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endParaRPr lang="ru-RU"/>
                    </a:p>
                  </a:txBody>
                  <a:tcPr>
                    <a:lnT w="12700" cap="flat" cmpd="sng" algn="ctr">
                      <a:solidFill>
                        <a:schemeClr val="tx1"/>
                      </a:solidFill>
                      <a:prstDash val="solid"/>
                      <a:round/>
                      <a:headEnd type="none" w="med" len="med"/>
                      <a:tailEnd type="none" w="med" len="med"/>
                    </a:lnT>
                  </a:tcPr>
                </a:tc>
                <a:tc>
                  <a:txBody>
                    <a:bodyPr/>
                    <a:lstStyle/>
                    <a:p>
                      <a:endParaRPr lang="ru-RU"/>
                    </a:p>
                  </a:txBody>
                  <a:tcP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6"/>
                  </a:ext>
                </a:extLst>
              </a:tr>
              <a:tr h="531059">
                <a:tc>
                  <a:txBody>
                    <a:bodyPr/>
                    <a:lstStyle/>
                    <a:p>
                      <a:endParaRPr lang="ru-RU"/>
                    </a:p>
                  </a:txBody>
                  <a:tcPr>
                    <a:lnR w="12700" cap="flat" cmpd="sng" algn="ctr">
                      <a:solidFill>
                        <a:schemeClr val="tx1"/>
                      </a:solidFill>
                      <a:prstDash val="solid"/>
                      <a:round/>
                      <a:headEnd type="none" w="med" len="med"/>
                      <a:tailEnd type="none" w="med" len="med"/>
                    </a:lnR>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endParaRPr lang="ru-RU"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ru-RU" dirty="0"/>
                    </a:p>
                  </a:txBody>
                  <a:tcPr>
                    <a:lnL w="12700" cap="flat" cmpd="sng" algn="ctr">
                      <a:solidFill>
                        <a:schemeClr val="tx1"/>
                      </a:solidFill>
                      <a:prstDash val="solid"/>
                      <a:round/>
                      <a:headEnd type="none" w="med" len="med"/>
                      <a:tailEnd type="none" w="med" len="med"/>
                    </a:lnL>
                  </a:tcPr>
                </a:tc>
                <a:tc>
                  <a:txBody>
                    <a:bodyPr/>
                    <a:lstStyle/>
                    <a:p>
                      <a:endParaRPr lang="ru-RU"/>
                    </a:p>
                  </a:txBody>
                  <a:tcPr/>
                </a:tc>
                <a:tc>
                  <a:txBody>
                    <a:bodyPr/>
                    <a:lstStyle/>
                    <a:p>
                      <a:endParaRPr lang="ru-RU" dirty="0"/>
                    </a:p>
                  </a:txBody>
                  <a:tcPr/>
                </a:tc>
                <a:extLst>
                  <a:ext uri="{0D108BD9-81ED-4DB2-BD59-A6C34878D82A}">
                    <a16:rowId xmlns:a16="http://schemas.microsoft.com/office/drawing/2014/main" val="10007"/>
                  </a:ext>
                </a:extLst>
              </a:tr>
            </a:tbl>
          </a:graphicData>
        </a:graphic>
      </p:graphicFrame>
      <p:sp>
        <p:nvSpPr>
          <p:cNvPr id="9" name="TextBox 8"/>
          <p:cNvSpPr txBox="1"/>
          <p:nvPr/>
        </p:nvSpPr>
        <p:spPr>
          <a:xfrm>
            <a:off x="1691680" y="1484784"/>
            <a:ext cx="432048" cy="3539430"/>
          </a:xfrm>
          <a:prstGeom prst="rect">
            <a:avLst/>
          </a:prstGeom>
          <a:noFill/>
        </p:spPr>
        <p:txBody>
          <a:bodyPr wrap="square" rtlCol="0">
            <a:spAutoFit/>
          </a:bodyPr>
          <a:lstStyle/>
          <a:p>
            <a:r>
              <a:rPr lang="ru-RU" sz="3200" b="1" dirty="0" smtClean="0">
                <a:latin typeface="Times New Roman" pitchFamily="18" charset="0"/>
                <a:cs typeface="Times New Roman" pitchFamily="18" charset="0"/>
              </a:rPr>
              <a:t>С</a:t>
            </a:r>
          </a:p>
          <a:p>
            <a:r>
              <a:rPr lang="ru-RU" sz="3200" b="1" dirty="0" smtClean="0">
                <a:latin typeface="Times New Roman" pitchFamily="18" charset="0"/>
                <a:cs typeface="Times New Roman" pitchFamily="18" charset="0"/>
              </a:rPr>
              <a:t>К</a:t>
            </a:r>
          </a:p>
          <a:p>
            <a:r>
              <a:rPr lang="ru-RU" sz="3200" b="1" dirty="0" smtClean="0">
                <a:latin typeface="Times New Roman" pitchFamily="18" charset="0"/>
                <a:cs typeface="Times New Roman" pitchFamily="18" charset="0"/>
              </a:rPr>
              <a:t>Р</a:t>
            </a:r>
          </a:p>
          <a:p>
            <a:r>
              <a:rPr lang="ru-RU" sz="3200" b="1" dirty="0" smtClean="0">
                <a:latin typeface="Times New Roman" pitchFamily="18" charset="0"/>
                <a:cs typeface="Times New Roman" pitchFamily="18" charset="0"/>
              </a:rPr>
              <a:t>И</a:t>
            </a:r>
            <a:r>
              <a:rPr lang="ru-RU" sz="3200" b="1" dirty="0" smtClean="0">
                <a:solidFill>
                  <a:srgbClr val="00B050"/>
                </a:solidFill>
                <a:latin typeface="Times New Roman" pitchFamily="18" charset="0"/>
                <a:cs typeface="Times New Roman" pitchFamily="18" charset="0"/>
              </a:rPr>
              <a:t>П</a:t>
            </a:r>
            <a:r>
              <a:rPr lang="ru-RU" sz="3200" b="1" dirty="0" smtClean="0">
                <a:latin typeface="Times New Roman" pitchFamily="18" charset="0"/>
                <a:cs typeface="Times New Roman" pitchFamily="18" charset="0"/>
              </a:rPr>
              <a:t/>
            </a:r>
            <a:br>
              <a:rPr lang="ru-RU" sz="3200" b="1" dirty="0" smtClean="0">
                <a:latin typeface="Times New Roman" pitchFamily="18" charset="0"/>
                <a:cs typeface="Times New Roman" pitchFamily="18" charset="0"/>
              </a:rPr>
            </a:br>
            <a:endParaRPr lang="ru-RU" sz="3200" b="1" dirty="0" smtClean="0">
              <a:latin typeface="Times New Roman" pitchFamily="18" charset="0"/>
              <a:cs typeface="Times New Roman" pitchFamily="18" charset="0"/>
            </a:endParaRPr>
          </a:p>
        </p:txBody>
      </p:sp>
      <p:sp>
        <p:nvSpPr>
          <p:cNvPr id="11" name="TextBox 10"/>
          <p:cNvSpPr txBox="1"/>
          <p:nvPr/>
        </p:nvSpPr>
        <p:spPr>
          <a:xfrm>
            <a:off x="2627784" y="2564904"/>
            <a:ext cx="504056" cy="3046988"/>
          </a:xfrm>
          <a:prstGeom prst="rect">
            <a:avLst/>
          </a:prstGeom>
          <a:noFill/>
        </p:spPr>
        <p:txBody>
          <a:bodyPr wrap="square" rtlCol="0">
            <a:spAutoFit/>
          </a:bodyPr>
          <a:lstStyle/>
          <a:p>
            <a:r>
              <a:rPr lang="ru-RU" sz="3200" b="1" dirty="0" smtClean="0">
                <a:latin typeface="Times New Roman" pitchFamily="18" charset="0"/>
                <a:cs typeface="Times New Roman" pitchFamily="18" charset="0"/>
              </a:rPr>
              <a:t>Б</a:t>
            </a:r>
          </a:p>
          <a:p>
            <a:r>
              <a:rPr lang="ru-RU" sz="3200" b="1" dirty="0" smtClean="0">
                <a:latin typeface="Times New Roman" pitchFamily="18" charset="0"/>
                <a:cs typeface="Times New Roman" pitchFamily="18" charset="0"/>
              </a:rPr>
              <a:t>А</a:t>
            </a:r>
            <a:br>
              <a:rPr lang="ru-RU" sz="3200" b="1" dirty="0" smtClean="0">
                <a:latin typeface="Times New Roman" pitchFamily="18" charset="0"/>
                <a:cs typeface="Times New Roman" pitchFamily="18" charset="0"/>
              </a:rPr>
            </a:br>
            <a:r>
              <a:rPr lang="ru-RU" sz="3200" b="1" dirty="0" smtClean="0">
                <a:solidFill>
                  <a:srgbClr val="00B050"/>
                </a:solidFill>
                <a:latin typeface="Times New Roman" pitchFamily="18" charset="0"/>
                <a:cs typeface="Times New Roman" pitchFamily="18" charset="0"/>
              </a:rPr>
              <a:t>Р</a:t>
            </a:r>
            <a:r>
              <a:rPr lang="ru-RU" sz="3200" b="1" dirty="0" smtClean="0">
                <a:latin typeface="Times New Roman" pitchFamily="18" charset="0"/>
                <a:cs typeface="Times New Roman" pitchFamily="18" charset="0"/>
              </a:rPr>
              <a:t/>
            </a:r>
            <a:br>
              <a:rPr lang="ru-RU" sz="3200" b="1" dirty="0" smtClean="0">
                <a:latin typeface="Times New Roman" pitchFamily="18" charset="0"/>
                <a:cs typeface="Times New Roman" pitchFamily="18" charset="0"/>
              </a:rPr>
            </a:br>
            <a:r>
              <a:rPr lang="ru-RU" sz="3200" b="1" dirty="0" smtClean="0">
                <a:latin typeface="Times New Roman" pitchFamily="18" charset="0"/>
                <a:cs typeface="Times New Roman" pitchFamily="18" charset="0"/>
              </a:rPr>
              <a:t>Б</a:t>
            </a:r>
            <a:br>
              <a:rPr lang="ru-RU" sz="3200" b="1" dirty="0" smtClean="0">
                <a:latin typeface="Times New Roman" pitchFamily="18" charset="0"/>
                <a:cs typeface="Times New Roman" pitchFamily="18" charset="0"/>
              </a:rPr>
            </a:br>
            <a:r>
              <a:rPr lang="ru-RU" sz="3200" b="1" dirty="0" smtClean="0">
                <a:latin typeface="Times New Roman" pitchFamily="18" charset="0"/>
                <a:cs typeface="Times New Roman" pitchFamily="18" charset="0"/>
              </a:rPr>
              <a:t>О</a:t>
            </a:r>
            <a:br>
              <a:rPr lang="ru-RU" sz="3200" b="1" dirty="0" smtClean="0">
                <a:latin typeface="Times New Roman" pitchFamily="18" charset="0"/>
                <a:cs typeface="Times New Roman" pitchFamily="18" charset="0"/>
              </a:rPr>
            </a:br>
            <a:r>
              <a:rPr lang="ru-RU" sz="3200" b="1" dirty="0" smtClean="0">
                <a:latin typeface="Times New Roman" pitchFamily="18" charset="0"/>
                <a:cs typeface="Times New Roman" pitchFamily="18" charset="0"/>
              </a:rPr>
              <a:t>С</a:t>
            </a:r>
          </a:p>
        </p:txBody>
      </p:sp>
      <p:sp>
        <p:nvSpPr>
          <p:cNvPr id="12" name="TextBox 11"/>
          <p:cNvSpPr txBox="1"/>
          <p:nvPr/>
        </p:nvSpPr>
        <p:spPr>
          <a:xfrm>
            <a:off x="3563888" y="2924944"/>
            <a:ext cx="504056" cy="1569660"/>
          </a:xfrm>
          <a:prstGeom prst="rect">
            <a:avLst/>
          </a:prstGeom>
          <a:noFill/>
        </p:spPr>
        <p:txBody>
          <a:bodyPr wrap="square" rtlCol="0">
            <a:spAutoFit/>
          </a:bodyPr>
          <a:lstStyle/>
          <a:p>
            <a:r>
              <a:rPr lang="ru-RU" sz="3200" b="1" dirty="0" smtClean="0">
                <a:latin typeface="Times New Roman" pitchFamily="18" charset="0"/>
                <a:cs typeface="Times New Roman" pitchFamily="18" charset="0"/>
              </a:rPr>
              <a:t>Б</a:t>
            </a:r>
            <a:br>
              <a:rPr lang="ru-RU" sz="3200" b="1" dirty="0" smtClean="0">
                <a:latin typeface="Times New Roman" pitchFamily="18" charset="0"/>
                <a:cs typeface="Times New Roman" pitchFamily="18" charset="0"/>
              </a:rPr>
            </a:br>
            <a:r>
              <a:rPr lang="ru-RU" sz="3200" b="1" dirty="0" smtClean="0">
                <a:solidFill>
                  <a:srgbClr val="00B050"/>
                </a:solidFill>
                <a:latin typeface="Times New Roman" pitchFamily="18" charset="0"/>
                <a:cs typeface="Times New Roman" pitchFamily="18" charset="0"/>
              </a:rPr>
              <a:t>И</a:t>
            </a:r>
          </a:p>
          <a:p>
            <a:r>
              <a:rPr lang="ru-RU" sz="3200" b="1" dirty="0">
                <a:latin typeface="Times New Roman" pitchFamily="18" charset="0"/>
                <a:cs typeface="Times New Roman" pitchFamily="18" charset="0"/>
              </a:rPr>
              <a:t>Я</a:t>
            </a:r>
          </a:p>
        </p:txBody>
      </p:sp>
      <p:sp>
        <p:nvSpPr>
          <p:cNvPr id="13" name="TextBox 12"/>
          <p:cNvSpPr txBox="1"/>
          <p:nvPr/>
        </p:nvSpPr>
        <p:spPr>
          <a:xfrm>
            <a:off x="4499992" y="2564904"/>
            <a:ext cx="576064" cy="3046988"/>
          </a:xfrm>
          <a:prstGeom prst="rect">
            <a:avLst/>
          </a:prstGeom>
          <a:noFill/>
        </p:spPr>
        <p:txBody>
          <a:bodyPr wrap="square" rtlCol="0">
            <a:spAutoFit/>
          </a:bodyPr>
          <a:lstStyle/>
          <a:p>
            <a:r>
              <a:rPr lang="ru-RU" sz="3200" b="1" dirty="0" smtClean="0">
                <a:latin typeface="Times New Roman" pitchFamily="18" charset="0"/>
                <a:cs typeface="Times New Roman" pitchFamily="18" charset="0"/>
              </a:rPr>
              <a:t>С</a:t>
            </a:r>
          </a:p>
          <a:p>
            <a:r>
              <a:rPr lang="ru-RU" sz="3200" b="1" dirty="0" smtClean="0">
                <a:latin typeface="Times New Roman" pitchFamily="18" charset="0"/>
                <a:cs typeface="Times New Roman" pitchFamily="18" charset="0"/>
              </a:rPr>
              <a:t>О</a:t>
            </a:r>
          </a:p>
          <a:p>
            <a:r>
              <a:rPr lang="ru-RU" sz="3200" b="1" dirty="0" smtClean="0">
                <a:solidFill>
                  <a:srgbClr val="00B050"/>
                </a:solidFill>
                <a:latin typeface="Times New Roman" pitchFamily="18" charset="0"/>
                <a:cs typeface="Times New Roman" pitchFamily="18" charset="0"/>
              </a:rPr>
              <a:t>Р</a:t>
            </a:r>
          </a:p>
          <a:p>
            <a:r>
              <a:rPr lang="ru-RU" sz="3200" b="1" dirty="0" smtClean="0">
                <a:latin typeface="Times New Roman" pitchFamily="18" charset="0"/>
                <a:cs typeface="Times New Roman" pitchFamily="18" charset="0"/>
              </a:rPr>
              <a:t>О</a:t>
            </a:r>
          </a:p>
          <a:p>
            <a:r>
              <a:rPr lang="ru-RU" sz="3200" b="1" dirty="0" smtClean="0">
                <a:latin typeface="Times New Roman" pitchFamily="18" charset="0"/>
                <a:cs typeface="Times New Roman" pitchFamily="18" charset="0"/>
              </a:rPr>
              <a:t>К</a:t>
            </a:r>
          </a:p>
          <a:p>
            <a:r>
              <a:rPr lang="ru-RU" sz="3200" b="1" dirty="0">
                <a:latin typeface="Times New Roman" pitchFamily="18" charset="0"/>
                <a:cs typeface="Times New Roman" pitchFamily="18" charset="0"/>
              </a:rPr>
              <a:t>А</a:t>
            </a:r>
          </a:p>
        </p:txBody>
      </p:sp>
      <p:graphicFrame>
        <p:nvGraphicFramePr>
          <p:cNvPr id="14" name="Таблица 13"/>
          <p:cNvGraphicFramePr>
            <a:graphicFrameLocks noGrp="1"/>
          </p:cNvGraphicFramePr>
          <p:nvPr/>
        </p:nvGraphicFramePr>
        <p:xfrm>
          <a:off x="5144877" y="958467"/>
          <a:ext cx="936434" cy="462709"/>
        </p:xfrm>
        <a:graphic>
          <a:graphicData uri="http://schemas.openxmlformats.org/drawingml/2006/table">
            <a:tbl>
              <a:tblPr/>
              <a:tblGrid>
                <a:gridCol w="936434">
                  <a:extLst>
                    <a:ext uri="{9D8B030D-6E8A-4147-A177-3AD203B41FA5}">
                      <a16:colId xmlns:a16="http://schemas.microsoft.com/office/drawing/2014/main" val="20000"/>
                    </a:ext>
                  </a:extLst>
                </a:gridCol>
              </a:tblGrid>
              <a:tr h="462709">
                <a:tc>
                  <a:txBody>
                    <a:bodyPr/>
                    <a:lstStyle/>
                    <a:p>
                      <a:r>
                        <a:rPr lang="ru-RU" dirty="0" smtClean="0"/>
                        <a:t>5</a:t>
                      </a:r>
                      <a:endParaRPr lang="ru-RU" dirty="0"/>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extLst>
                  <a:ext uri="{0D108BD9-81ED-4DB2-BD59-A6C34878D82A}">
                    <a16:rowId xmlns:a16="http://schemas.microsoft.com/office/drawing/2014/main" val="10000"/>
                  </a:ext>
                </a:extLst>
              </a:tr>
            </a:tbl>
          </a:graphicData>
        </a:graphic>
      </p:graphicFrame>
      <p:sp>
        <p:nvSpPr>
          <p:cNvPr id="15" name="TextBox 14"/>
          <p:cNvSpPr txBox="1"/>
          <p:nvPr/>
        </p:nvSpPr>
        <p:spPr>
          <a:xfrm>
            <a:off x="5436096" y="980728"/>
            <a:ext cx="504056" cy="3539430"/>
          </a:xfrm>
          <a:prstGeom prst="rect">
            <a:avLst/>
          </a:prstGeom>
          <a:noFill/>
        </p:spPr>
        <p:txBody>
          <a:bodyPr wrap="square" rtlCol="0">
            <a:spAutoFit/>
          </a:bodyPr>
          <a:lstStyle/>
          <a:p>
            <a:r>
              <a:rPr lang="ru-RU" sz="3200" b="1" dirty="0" smtClean="0">
                <a:latin typeface="Times New Roman" pitchFamily="18" charset="0"/>
                <a:cs typeface="Times New Roman" pitchFamily="18" charset="0"/>
              </a:rPr>
              <a:t>С</a:t>
            </a:r>
          </a:p>
          <a:p>
            <a:r>
              <a:rPr lang="ru-RU" sz="3200" b="1" dirty="0" smtClean="0">
                <a:latin typeface="Times New Roman" pitchFamily="18" charset="0"/>
                <a:cs typeface="Times New Roman" pitchFamily="18" charset="0"/>
              </a:rPr>
              <a:t>В</a:t>
            </a:r>
          </a:p>
          <a:p>
            <a:r>
              <a:rPr lang="ru-RU" sz="3200" b="1" dirty="0" smtClean="0">
                <a:latin typeface="Times New Roman" pitchFamily="18" charset="0"/>
                <a:cs typeface="Times New Roman" pitchFamily="18" charset="0"/>
              </a:rPr>
              <a:t>Е</a:t>
            </a:r>
          </a:p>
          <a:p>
            <a:r>
              <a:rPr lang="ru-RU" sz="3200" b="1" dirty="0" smtClean="0">
                <a:latin typeface="Times New Roman" pitchFamily="18" charset="0"/>
                <a:cs typeface="Times New Roman" pitchFamily="18" charset="0"/>
              </a:rPr>
              <a:t>Т</a:t>
            </a:r>
          </a:p>
          <a:p>
            <a:r>
              <a:rPr lang="ru-RU" sz="3200" b="1" dirty="0" smtClean="0">
                <a:latin typeface="Times New Roman" pitchFamily="18" charset="0"/>
                <a:cs typeface="Times New Roman" pitchFamily="18" charset="0"/>
              </a:rPr>
              <a:t>Л</a:t>
            </a:r>
          </a:p>
          <a:p>
            <a:r>
              <a:rPr lang="ru-RU" sz="3200" b="1" dirty="0" smtClean="0">
                <a:solidFill>
                  <a:srgbClr val="00B050"/>
                </a:solidFill>
                <a:latin typeface="Times New Roman" pitchFamily="18" charset="0"/>
                <a:cs typeface="Times New Roman" pitchFamily="18" charset="0"/>
              </a:rPr>
              <a:t>О</a:t>
            </a:r>
          </a:p>
          <a:p>
            <a:r>
              <a:rPr lang="ru-RU" sz="3200" b="1" dirty="0">
                <a:latin typeface="Times New Roman" pitchFamily="18" charset="0"/>
                <a:cs typeface="Times New Roman" pitchFamily="18" charset="0"/>
              </a:rPr>
              <a:t>Е</a:t>
            </a:r>
          </a:p>
        </p:txBody>
      </p:sp>
      <p:sp>
        <p:nvSpPr>
          <p:cNvPr id="16" name="TextBox 15"/>
          <p:cNvSpPr txBox="1"/>
          <p:nvPr/>
        </p:nvSpPr>
        <p:spPr>
          <a:xfrm>
            <a:off x="6372200" y="1484784"/>
            <a:ext cx="360040" cy="3046988"/>
          </a:xfrm>
          <a:prstGeom prst="rect">
            <a:avLst/>
          </a:prstGeom>
          <a:noFill/>
        </p:spPr>
        <p:txBody>
          <a:bodyPr wrap="square" rtlCol="0">
            <a:spAutoFit/>
          </a:bodyPr>
          <a:lstStyle/>
          <a:p>
            <a:r>
              <a:rPr lang="ru-RU" sz="3200" b="1" dirty="0" smtClean="0">
                <a:latin typeface="Times New Roman" pitchFamily="18" charset="0"/>
                <a:cs typeface="Times New Roman" pitchFamily="18" charset="0"/>
              </a:rPr>
              <a:t>Л</a:t>
            </a:r>
          </a:p>
          <a:p>
            <a:r>
              <a:rPr lang="ru-RU" sz="3200" b="1" dirty="0" smtClean="0">
                <a:latin typeface="Times New Roman" pitchFamily="18" charset="0"/>
                <a:cs typeface="Times New Roman" pitchFamily="18" charset="0"/>
              </a:rPr>
              <a:t>Е</a:t>
            </a:r>
          </a:p>
          <a:p>
            <a:r>
              <a:rPr lang="ru-RU" sz="3200" b="1" dirty="0" smtClean="0">
                <a:latin typeface="Times New Roman" pitchFamily="18" charset="0"/>
                <a:cs typeface="Times New Roman" pitchFamily="18" charset="0"/>
              </a:rPr>
              <a:t>Б</a:t>
            </a:r>
          </a:p>
          <a:p>
            <a:r>
              <a:rPr lang="ru-RU" sz="3200" b="1" dirty="0" smtClean="0">
                <a:latin typeface="Times New Roman" pitchFamily="18" charset="0"/>
                <a:cs typeface="Times New Roman" pitchFamily="18" charset="0"/>
              </a:rPr>
              <a:t>Е</a:t>
            </a:r>
          </a:p>
          <a:p>
            <a:r>
              <a:rPr lang="ru-RU" sz="3200" b="1" dirty="0" smtClean="0">
                <a:solidFill>
                  <a:srgbClr val="00B050"/>
                </a:solidFill>
                <a:latin typeface="Times New Roman" pitchFamily="18" charset="0"/>
                <a:cs typeface="Times New Roman" pitchFamily="18" charset="0"/>
              </a:rPr>
              <a:t>Д</a:t>
            </a:r>
          </a:p>
          <a:p>
            <a:r>
              <a:rPr lang="ru-RU" sz="3200" b="1" dirty="0">
                <a:latin typeface="Times New Roman" pitchFamily="18" charset="0"/>
                <a:cs typeface="Times New Roman" pitchFamily="18" charset="0"/>
              </a:rPr>
              <a:t>Ь</a:t>
            </a:r>
          </a:p>
        </p:txBody>
      </p:sp>
      <p:sp>
        <p:nvSpPr>
          <p:cNvPr id="17" name="TextBox 16"/>
          <p:cNvSpPr txBox="1"/>
          <p:nvPr/>
        </p:nvSpPr>
        <p:spPr>
          <a:xfrm>
            <a:off x="7380312" y="1988840"/>
            <a:ext cx="432048" cy="2554545"/>
          </a:xfrm>
          <a:prstGeom prst="rect">
            <a:avLst/>
          </a:prstGeom>
          <a:noFill/>
        </p:spPr>
        <p:txBody>
          <a:bodyPr wrap="square" rtlCol="0">
            <a:spAutoFit/>
          </a:bodyPr>
          <a:lstStyle/>
          <a:p>
            <a:r>
              <a:rPr lang="ru-RU" sz="3200" b="1" dirty="0" smtClean="0">
                <a:latin typeface="Times New Roman" pitchFamily="18" charset="0"/>
                <a:cs typeface="Times New Roman" pitchFamily="18" charset="0"/>
              </a:rPr>
              <a:t>В</a:t>
            </a:r>
          </a:p>
          <a:p>
            <a:r>
              <a:rPr lang="ru-RU" sz="3200" b="1" dirty="0" smtClean="0">
                <a:latin typeface="Times New Roman" pitchFamily="18" charset="0"/>
                <a:cs typeface="Times New Roman" pitchFamily="18" charset="0"/>
              </a:rPr>
              <a:t>О</a:t>
            </a:r>
          </a:p>
          <a:p>
            <a:r>
              <a:rPr lang="ru-RU" sz="3200" b="1" dirty="0" smtClean="0">
                <a:latin typeface="Times New Roman" pitchFamily="18" charset="0"/>
                <a:cs typeface="Times New Roman" pitchFamily="18" charset="0"/>
              </a:rPr>
              <a:t>Ж</a:t>
            </a:r>
          </a:p>
          <a:p>
            <a:r>
              <a:rPr lang="ru-RU" sz="3200" b="1" dirty="0" smtClean="0">
                <a:solidFill>
                  <a:srgbClr val="00B050"/>
                </a:solidFill>
                <a:latin typeface="Times New Roman" pitchFamily="18" charset="0"/>
                <a:cs typeface="Times New Roman" pitchFamily="18" charset="0"/>
              </a:rPr>
              <a:t>А</a:t>
            </a:r>
          </a:p>
          <a:p>
            <a:r>
              <a:rPr lang="ru-RU" sz="3200" b="1" dirty="0">
                <a:latin typeface="Times New Roman" pitchFamily="18" charset="0"/>
                <a:cs typeface="Times New Roman" pitchFamily="18" charset="0"/>
              </a:rPr>
              <a:t>К</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nodeType="clickEffect">
                                  <p:stCondLst>
                                    <p:cond delay="0"/>
                                  </p:stCondLst>
                                  <p:iterate type="lt">
                                    <p:tmPct val="50000"/>
                                  </p:iterate>
                                  <p:childTnLst>
                                    <p:set>
                                      <p:cBhvr>
                                        <p:cTn id="6" dur="1" fill="hold">
                                          <p:stCondLst>
                                            <p:cond delay="0"/>
                                          </p:stCondLst>
                                        </p:cTn>
                                        <p:tgtEl>
                                          <p:spTgt spid="9">
                                            <p:txEl>
                                              <p:pRg st="0" end="0"/>
                                            </p:txEl>
                                          </p:spTgt>
                                        </p:tgtEl>
                                        <p:attrNameLst>
                                          <p:attrName>style.visibility</p:attrName>
                                        </p:attrNameLst>
                                      </p:cBhvr>
                                      <p:to>
                                        <p:strVal val="visible"/>
                                      </p:to>
                                    </p:set>
                                    <p:anim calcmode="discrete" valueType="clr">
                                      <p:cBhvr override="childStyle">
                                        <p:cTn id="7" dur="2000"/>
                                        <p:tgtEl>
                                          <p:spTgt spid="9">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8" dur="2000"/>
                                        <p:tgtEl>
                                          <p:spTgt spid="9">
                                            <p:txEl>
                                              <p:pRg st="0" end="0"/>
                                            </p:txEl>
                                          </p:spTgt>
                                        </p:tgtEl>
                                        <p:attrNameLst>
                                          <p:attrName>fillcolor</p:attrName>
                                        </p:attrNameLst>
                                      </p:cBhvr>
                                      <p:tavLst>
                                        <p:tav tm="0">
                                          <p:val>
                                            <p:clrVal>
                                              <a:schemeClr val="accent2"/>
                                            </p:clrVal>
                                          </p:val>
                                        </p:tav>
                                        <p:tav tm="50000">
                                          <p:val>
                                            <p:clrVal>
                                              <a:schemeClr val="hlink"/>
                                            </p:clrVal>
                                          </p:val>
                                        </p:tav>
                                      </p:tavLst>
                                    </p:anim>
                                    <p:set>
                                      <p:cBhvr>
                                        <p:cTn id="9" dur="2000"/>
                                        <p:tgtEl>
                                          <p:spTgt spid="9">
                                            <p:txEl>
                                              <p:pRg st="0" end="0"/>
                                            </p:txEl>
                                          </p:spTgt>
                                        </p:tgtEl>
                                        <p:attrNameLst>
                                          <p:attrName>fill.type</p:attrName>
                                        </p:attrNameLst>
                                      </p:cBhvr>
                                      <p:to>
                                        <p:strVal val="solid"/>
                                      </p:to>
                                    </p:set>
                                  </p:childTnLst>
                                </p:cTn>
                              </p:par>
                              <p:par>
                                <p:cTn id="10" presetID="27" presetClass="entr" presetSubtype="0" fill="hold" nodeType="withEffect">
                                  <p:stCondLst>
                                    <p:cond delay="0"/>
                                  </p:stCondLst>
                                  <p:iterate type="lt">
                                    <p:tmPct val="50000"/>
                                  </p:iterate>
                                  <p:childTnLst>
                                    <p:set>
                                      <p:cBhvr>
                                        <p:cTn id="11" dur="1" fill="hold">
                                          <p:stCondLst>
                                            <p:cond delay="0"/>
                                          </p:stCondLst>
                                        </p:cTn>
                                        <p:tgtEl>
                                          <p:spTgt spid="9">
                                            <p:txEl>
                                              <p:pRg st="1" end="1"/>
                                            </p:txEl>
                                          </p:spTgt>
                                        </p:tgtEl>
                                        <p:attrNameLst>
                                          <p:attrName>style.visibility</p:attrName>
                                        </p:attrNameLst>
                                      </p:cBhvr>
                                      <p:to>
                                        <p:strVal val="visible"/>
                                      </p:to>
                                    </p:set>
                                    <p:anim calcmode="discrete" valueType="clr">
                                      <p:cBhvr override="childStyle">
                                        <p:cTn id="12" dur="2000"/>
                                        <p:tgtEl>
                                          <p:spTgt spid="9">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 dur="2000"/>
                                        <p:tgtEl>
                                          <p:spTgt spid="9">
                                            <p:txEl>
                                              <p:pRg st="1" end="1"/>
                                            </p:txEl>
                                          </p:spTgt>
                                        </p:tgtEl>
                                        <p:attrNameLst>
                                          <p:attrName>fillcolor</p:attrName>
                                        </p:attrNameLst>
                                      </p:cBhvr>
                                      <p:tavLst>
                                        <p:tav tm="0">
                                          <p:val>
                                            <p:clrVal>
                                              <a:schemeClr val="accent2"/>
                                            </p:clrVal>
                                          </p:val>
                                        </p:tav>
                                        <p:tav tm="50000">
                                          <p:val>
                                            <p:clrVal>
                                              <a:schemeClr val="hlink"/>
                                            </p:clrVal>
                                          </p:val>
                                        </p:tav>
                                      </p:tavLst>
                                    </p:anim>
                                    <p:set>
                                      <p:cBhvr>
                                        <p:cTn id="14" dur="2000"/>
                                        <p:tgtEl>
                                          <p:spTgt spid="9">
                                            <p:txEl>
                                              <p:pRg st="1" end="1"/>
                                            </p:txEl>
                                          </p:spTgt>
                                        </p:tgtEl>
                                        <p:attrNameLst>
                                          <p:attrName>fill.type</p:attrName>
                                        </p:attrNameLst>
                                      </p:cBhvr>
                                      <p:to>
                                        <p:strVal val="solid"/>
                                      </p:to>
                                    </p:set>
                                  </p:childTnLst>
                                </p:cTn>
                              </p:par>
                              <p:par>
                                <p:cTn id="15" presetID="27" presetClass="entr" presetSubtype="0" fill="hold" nodeType="withEffect">
                                  <p:stCondLst>
                                    <p:cond delay="0"/>
                                  </p:stCondLst>
                                  <p:iterate type="lt">
                                    <p:tmPct val="50000"/>
                                  </p:iterate>
                                  <p:childTnLst>
                                    <p:set>
                                      <p:cBhvr>
                                        <p:cTn id="16" dur="1" fill="hold">
                                          <p:stCondLst>
                                            <p:cond delay="0"/>
                                          </p:stCondLst>
                                        </p:cTn>
                                        <p:tgtEl>
                                          <p:spTgt spid="9">
                                            <p:txEl>
                                              <p:pRg st="2" end="2"/>
                                            </p:txEl>
                                          </p:spTgt>
                                        </p:tgtEl>
                                        <p:attrNameLst>
                                          <p:attrName>style.visibility</p:attrName>
                                        </p:attrNameLst>
                                      </p:cBhvr>
                                      <p:to>
                                        <p:strVal val="visible"/>
                                      </p:to>
                                    </p:set>
                                    <p:anim calcmode="discrete" valueType="clr">
                                      <p:cBhvr override="childStyle">
                                        <p:cTn id="17" dur="2000"/>
                                        <p:tgtEl>
                                          <p:spTgt spid="9">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8" dur="2000"/>
                                        <p:tgtEl>
                                          <p:spTgt spid="9">
                                            <p:txEl>
                                              <p:pRg st="2" end="2"/>
                                            </p:txEl>
                                          </p:spTgt>
                                        </p:tgtEl>
                                        <p:attrNameLst>
                                          <p:attrName>fillcolor</p:attrName>
                                        </p:attrNameLst>
                                      </p:cBhvr>
                                      <p:tavLst>
                                        <p:tav tm="0">
                                          <p:val>
                                            <p:clrVal>
                                              <a:schemeClr val="accent2"/>
                                            </p:clrVal>
                                          </p:val>
                                        </p:tav>
                                        <p:tav tm="50000">
                                          <p:val>
                                            <p:clrVal>
                                              <a:schemeClr val="hlink"/>
                                            </p:clrVal>
                                          </p:val>
                                        </p:tav>
                                      </p:tavLst>
                                    </p:anim>
                                    <p:set>
                                      <p:cBhvr>
                                        <p:cTn id="19" dur="2000"/>
                                        <p:tgtEl>
                                          <p:spTgt spid="9">
                                            <p:txEl>
                                              <p:pRg st="2" end="2"/>
                                            </p:txEl>
                                          </p:spTgt>
                                        </p:tgtEl>
                                        <p:attrNameLst>
                                          <p:attrName>fill.type</p:attrName>
                                        </p:attrNameLst>
                                      </p:cBhvr>
                                      <p:to>
                                        <p:strVal val="solid"/>
                                      </p:to>
                                    </p:set>
                                  </p:childTnLst>
                                </p:cTn>
                              </p:par>
                              <p:par>
                                <p:cTn id="20" presetID="27" presetClass="entr" presetSubtype="0" fill="hold" nodeType="withEffect">
                                  <p:stCondLst>
                                    <p:cond delay="0"/>
                                  </p:stCondLst>
                                  <p:iterate type="lt">
                                    <p:tmPct val="50000"/>
                                  </p:iterate>
                                  <p:childTnLst>
                                    <p:set>
                                      <p:cBhvr>
                                        <p:cTn id="21" dur="1" fill="hold">
                                          <p:stCondLst>
                                            <p:cond delay="0"/>
                                          </p:stCondLst>
                                        </p:cTn>
                                        <p:tgtEl>
                                          <p:spTgt spid="9">
                                            <p:txEl>
                                              <p:pRg st="3" end="3"/>
                                            </p:txEl>
                                          </p:spTgt>
                                        </p:tgtEl>
                                        <p:attrNameLst>
                                          <p:attrName>style.visibility</p:attrName>
                                        </p:attrNameLst>
                                      </p:cBhvr>
                                      <p:to>
                                        <p:strVal val="visible"/>
                                      </p:to>
                                    </p:set>
                                    <p:anim calcmode="discrete" valueType="clr">
                                      <p:cBhvr override="childStyle">
                                        <p:cTn id="22" dur="1000"/>
                                        <p:tgtEl>
                                          <p:spTgt spid="9">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23" dur="1000"/>
                                        <p:tgtEl>
                                          <p:spTgt spid="9">
                                            <p:txEl>
                                              <p:pRg st="3" end="3"/>
                                            </p:txEl>
                                          </p:spTgt>
                                        </p:tgtEl>
                                        <p:attrNameLst>
                                          <p:attrName>fillcolor</p:attrName>
                                        </p:attrNameLst>
                                      </p:cBhvr>
                                      <p:tavLst>
                                        <p:tav tm="0">
                                          <p:val>
                                            <p:clrVal>
                                              <a:schemeClr val="accent2"/>
                                            </p:clrVal>
                                          </p:val>
                                        </p:tav>
                                        <p:tav tm="50000">
                                          <p:val>
                                            <p:clrVal>
                                              <a:schemeClr val="hlink"/>
                                            </p:clrVal>
                                          </p:val>
                                        </p:tav>
                                      </p:tavLst>
                                    </p:anim>
                                    <p:set>
                                      <p:cBhvr>
                                        <p:cTn id="24" dur="1000"/>
                                        <p:tgtEl>
                                          <p:spTgt spid="9">
                                            <p:txEl>
                                              <p:pRg st="3" end="3"/>
                                            </p:txEl>
                                          </p:spTgt>
                                        </p:tgtEl>
                                        <p:attrNameLst>
                                          <p:attrName>fill.type</p:attrName>
                                        </p:attrNameLst>
                                      </p:cBhvr>
                                      <p:to>
                                        <p:strVal val="solid"/>
                                      </p:to>
                                    </p:set>
                                  </p:childTnLst>
                                </p:cTn>
                              </p:par>
                            </p:childTnLst>
                          </p:cTn>
                        </p:par>
                      </p:childTnLst>
                    </p:cTn>
                  </p:par>
                  <p:par>
                    <p:cTn id="25" fill="hold">
                      <p:stCondLst>
                        <p:cond delay="indefinite"/>
                      </p:stCondLst>
                      <p:childTnLst>
                        <p:par>
                          <p:cTn id="26" fill="hold">
                            <p:stCondLst>
                              <p:cond delay="0"/>
                            </p:stCondLst>
                            <p:childTnLst>
                              <p:par>
                                <p:cTn id="27" presetID="27" presetClass="entr" presetSubtype="0" fill="hold" nodeType="clickEffect">
                                  <p:stCondLst>
                                    <p:cond delay="0"/>
                                  </p:stCondLst>
                                  <p:iterate type="lt">
                                    <p:tmPct val="50000"/>
                                  </p:iterate>
                                  <p:childTnLst>
                                    <p:set>
                                      <p:cBhvr>
                                        <p:cTn id="28" dur="1" fill="hold">
                                          <p:stCondLst>
                                            <p:cond delay="0"/>
                                          </p:stCondLst>
                                        </p:cTn>
                                        <p:tgtEl>
                                          <p:spTgt spid="11">
                                            <p:txEl>
                                              <p:pRg st="0" end="0"/>
                                            </p:txEl>
                                          </p:spTgt>
                                        </p:tgtEl>
                                        <p:attrNameLst>
                                          <p:attrName>style.visibility</p:attrName>
                                        </p:attrNameLst>
                                      </p:cBhvr>
                                      <p:to>
                                        <p:strVal val="visible"/>
                                      </p:to>
                                    </p:set>
                                    <p:anim calcmode="discrete" valueType="clr">
                                      <p:cBhvr override="childStyle">
                                        <p:cTn id="29" dur="2000"/>
                                        <p:tgtEl>
                                          <p:spTgt spid="11">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0" dur="2000"/>
                                        <p:tgtEl>
                                          <p:spTgt spid="11">
                                            <p:txEl>
                                              <p:pRg st="0" end="0"/>
                                            </p:txEl>
                                          </p:spTgt>
                                        </p:tgtEl>
                                        <p:attrNameLst>
                                          <p:attrName>fillcolor</p:attrName>
                                        </p:attrNameLst>
                                      </p:cBhvr>
                                      <p:tavLst>
                                        <p:tav tm="0">
                                          <p:val>
                                            <p:clrVal>
                                              <a:schemeClr val="accent2"/>
                                            </p:clrVal>
                                          </p:val>
                                        </p:tav>
                                        <p:tav tm="50000">
                                          <p:val>
                                            <p:clrVal>
                                              <a:schemeClr val="hlink"/>
                                            </p:clrVal>
                                          </p:val>
                                        </p:tav>
                                      </p:tavLst>
                                    </p:anim>
                                    <p:set>
                                      <p:cBhvr>
                                        <p:cTn id="31" dur="2000"/>
                                        <p:tgtEl>
                                          <p:spTgt spid="11">
                                            <p:txEl>
                                              <p:pRg st="0" end="0"/>
                                            </p:txEl>
                                          </p:spTgt>
                                        </p:tgtEl>
                                        <p:attrNameLst>
                                          <p:attrName>fill.type</p:attrName>
                                        </p:attrNameLst>
                                      </p:cBhvr>
                                      <p:to>
                                        <p:strVal val="solid"/>
                                      </p:to>
                                    </p:set>
                                  </p:childTnLst>
                                </p:cTn>
                              </p:par>
                              <p:par>
                                <p:cTn id="32" presetID="27" presetClass="entr" presetSubtype="0" fill="hold" nodeType="withEffect">
                                  <p:stCondLst>
                                    <p:cond delay="0"/>
                                  </p:stCondLst>
                                  <p:iterate type="lt">
                                    <p:tmPct val="50000"/>
                                  </p:iterate>
                                  <p:childTnLst>
                                    <p:set>
                                      <p:cBhvr>
                                        <p:cTn id="33" dur="1" fill="hold">
                                          <p:stCondLst>
                                            <p:cond delay="0"/>
                                          </p:stCondLst>
                                        </p:cTn>
                                        <p:tgtEl>
                                          <p:spTgt spid="11">
                                            <p:txEl>
                                              <p:pRg st="1" end="1"/>
                                            </p:txEl>
                                          </p:spTgt>
                                        </p:tgtEl>
                                        <p:attrNameLst>
                                          <p:attrName>style.visibility</p:attrName>
                                        </p:attrNameLst>
                                      </p:cBhvr>
                                      <p:to>
                                        <p:strVal val="visible"/>
                                      </p:to>
                                    </p:set>
                                    <p:anim calcmode="discrete" valueType="clr">
                                      <p:cBhvr override="childStyle">
                                        <p:cTn id="34" dur="1000"/>
                                        <p:tgtEl>
                                          <p:spTgt spid="11">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35" dur="1000"/>
                                        <p:tgtEl>
                                          <p:spTgt spid="11">
                                            <p:txEl>
                                              <p:pRg st="1" end="1"/>
                                            </p:txEl>
                                          </p:spTgt>
                                        </p:tgtEl>
                                        <p:attrNameLst>
                                          <p:attrName>fillcolor</p:attrName>
                                        </p:attrNameLst>
                                      </p:cBhvr>
                                      <p:tavLst>
                                        <p:tav tm="0">
                                          <p:val>
                                            <p:clrVal>
                                              <a:schemeClr val="accent2"/>
                                            </p:clrVal>
                                          </p:val>
                                        </p:tav>
                                        <p:tav tm="50000">
                                          <p:val>
                                            <p:clrVal>
                                              <a:schemeClr val="hlink"/>
                                            </p:clrVal>
                                          </p:val>
                                        </p:tav>
                                      </p:tavLst>
                                    </p:anim>
                                    <p:set>
                                      <p:cBhvr>
                                        <p:cTn id="36" dur="1000"/>
                                        <p:tgtEl>
                                          <p:spTgt spid="11">
                                            <p:txEl>
                                              <p:pRg st="1" end="1"/>
                                            </p:txEl>
                                          </p:spTgt>
                                        </p:tgtEl>
                                        <p:attrNameLst>
                                          <p:attrName>fill.type</p:attrName>
                                        </p:attrNameLst>
                                      </p:cBhvr>
                                      <p:to>
                                        <p:strVal val="solid"/>
                                      </p:to>
                                    </p:set>
                                  </p:childTnLst>
                                </p:cTn>
                              </p:par>
                            </p:childTnLst>
                          </p:cTn>
                        </p:par>
                      </p:childTnLst>
                    </p:cTn>
                  </p:par>
                  <p:par>
                    <p:cTn id="37" fill="hold">
                      <p:stCondLst>
                        <p:cond delay="indefinite"/>
                      </p:stCondLst>
                      <p:childTnLst>
                        <p:par>
                          <p:cTn id="38" fill="hold">
                            <p:stCondLst>
                              <p:cond delay="0"/>
                            </p:stCondLst>
                            <p:childTnLst>
                              <p:par>
                                <p:cTn id="39" presetID="27" presetClass="entr" presetSubtype="0" fill="hold" nodeType="clickEffect">
                                  <p:stCondLst>
                                    <p:cond delay="0"/>
                                  </p:stCondLst>
                                  <p:iterate type="lt">
                                    <p:tmPct val="50000"/>
                                  </p:iterate>
                                  <p:childTnLst>
                                    <p:set>
                                      <p:cBhvr>
                                        <p:cTn id="40" dur="1" fill="hold">
                                          <p:stCondLst>
                                            <p:cond delay="0"/>
                                          </p:stCondLst>
                                        </p:cTn>
                                        <p:tgtEl>
                                          <p:spTgt spid="12">
                                            <p:txEl>
                                              <p:pRg st="0" end="0"/>
                                            </p:txEl>
                                          </p:spTgt>
                                        </p:tgtEl>
                                        <p:attrNameLst>
                                          <p:attrName>style.visibility</p:attrName>
                                        </p:attrNameLst>
                                      </p:cBhvr>
                                      <p:to>
                                        <p:strVal val="visible"/>
                                      </p:to>
                                    </p:set>
                                    <p:anim calcmode="discrete" valueType="clr">
                                      <p:cBhvr override="childStyle">
                                        <p:cTn id="41" dur="2000"/>
                                        <p:tgtEl>
                                          <p:spTgt spid="12">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2" dur="2000"/>
                                        <p:tgtEl>
                                          <p:spTgt spid="12">
                                            <p:txEl>
                                              <p:pRg st="0" end="0"/>
                                            </p:txEl>
                                          </p:spTgt>
                                        </p:tgtEl>
                                        <p:attrNameLst>
                                          <p:attrName>fillcolor</p:attrName>
                                        </p:attrNameLst>
                                      </p:cBhvr>
                                      <p:tavLst>
                                        <p:tav tm="0">
                                          <p:val>
                                            <p:clrVal>
                                              <a:schemeClr val="accent2"/>
                                            </p:clrVal>
                                          </p:val>
                                        </p:tav>
                                        <p:tav tm="50000">
                                          <p:val>
                                            <p:clrVal>
                                              <a:schemeClr val="hlink"/>
                                            </p:clrVal>
                                          </p:val>
                                        </p:tav>
                                      </p:tavLst>
                                    </p:anim>
                                    <p:set>
                                      <p:cBhvr>
                                        <p:cTn id="43" dur="2000"/>
                                        <p:tgtEl>
                                          <p:spTgt spid="12">
                                            <p:txEl>
                                              <p:pRg st="0" end="0"/>
                                            </p:txEl>
                                          </p:spTgt>
                                        </p:tgtEl>
                                        <p:attrNameLst>
                                          <p:attrName>fill.type</p:attrName>
                                        </p:attrNameLst>
                                      </p:cBhvr>
                                      <p:to>
                                        <p:strVal val="solid"/>
                                      </p:to>
                                    </p:set>
                                  </p:childTnLst>
                                </p:cTn>
                              </p:par>
                              <p:par>
                                <p:cTn id="44" presetID="27" presetClass="entr" presetSubtype="0" fill="hold" nodeType="withEffect">
                                  <p:stCondLst>
                                    <p:cond delay="0"/>
                                  </p:stCondLst>
                                  <p:iterate type="lt">
                                    <p:tmPct val="50000"/>
                                  </p:iterate>
                                  <p:childTnLst>
                                    <p:set>
                                      <p:cBhvr>
                                        <p:cTn id="45" dur="1" fill="hold">
                                          <p:stCondLst>
                                            <p:cond delay="0"/>
                                          </p:stCondLst>
                                        </p:cTn>
                                        <p:tgtEl>
                                          <p:spTgt spid="12">
                                            <p:txEl>
                                              <p:pRg st="1" end="1"/>
                                            </p:txEl>
                                          </p:spTgt>
                                        </p:tgtEl>
                                        <p:attrNameLst>
                                          <p:attrName>style.visibility</p:attrName>
                                        </p:attrNameLst>
                                      </p:cBhvr>
                                      <p:to>
                                        <p:strVal val="visible"/>
                                      </p:to>
                                    </p:set>
                                    <p:anim calcmode="discrete" valueType="clr">
                                      <p:cBhvr override="childStyle">
                                        <p:cTn id="46" dur="1000"/>
                                        <p:tgtEl>
                                          <p:spTgt spid="12">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47" dur="1000"/>
                                        <p:tgtEl>
                                          <p:spTgt spid="12">
                                            <p:txEl>
                                              <p:pRg st="1" end="1"/>
                                            </p:txEl>
                                          </p:spTgt>
                                        </p:tgtEl>
                                        <p:attrNameLst>
                                          <p:attrName>fillcolor</p:attrName>
                                        </p:attrNameLst>
                                      </p:cBhvr>
                                      <p:tavLst>
                                        <p:tav tm="0">
                                          <p:val>
                                            <p:clrVal>
                                              <a:schemeClr val="accent2"/>
                                            </p:clrVal>
                                          </p:val>
                                        </p:tav>
                                        <p:tav tm="50000">
                                          <p:val>
                                            <p:clrVal>
                                              <a:schemeClr val="hlink"/>
                                            </p:clrVal>
                                          </p:val>
                                        </p:tav>
                                      </p:tavLst>
                                    </p:anim>
                                    <p:set>
                                      <p:cBhvr>
                                        <p:cTn id="48" dur="1000"/>
                                        <p:tgtEl>
                                          <p:spTgt spid="12">
                                            <p:txEl>
                                              <p:pRg st="1" end="1"/>
                                            </p:txEl>
                                          </p:spTgt>
                                        </p:tgtEl>
                                        <p:attrNameLst>
                                          <p:attrName>fill.type</p:attrName>
                                        </p:attrNameLst>
                                      </p:cBhvr>
                                      <p:to>
                                        <p:strVal val="solid"/>
                                      </p:to>
                                    </p:set>
                                  </p:childTnLst>
                                </p:cTn>
                              </p:par>
                            </p:childTnLst>
                          </p:cTn>
                        </p:par>
                      </p:childTnLst>
                    </p:cTn>
                  </p:par>
                  <p:par>
                    <p:cTn id="49" fill="hold">
                      <p:stCondLst>
                        <p:cond delay="indefinite"/>
                      </p:stCondLst>
                      <p:childTnLst>
                        <p:par>
                          <p:cTn id="50" fill="hold">
                            <p:stCondLst>
                              <p:cond delay="0"/>
                            </p:stCondLst>
                            <p:childTnLst>
                              <p:par>
                                <p:cTn id="51" presetID="27" presetClass="entr" presetSubtype="0" fill="hold" nodeType="clickEffect">
                                  <p:stCondLst>
                                    <p:cond delay="0"/>
                                  </p:stCondLst>
                                  <p:iterate type="lt">
                                    <p:tmPct val="50000"/>
                                  </p:iterate>
                                  <p:childTnLst>
                                    <p:set>
                                      <p:cBhvr>
                                        <p:cTn id="52" dur="1" fill="hold">
                                          <p:stCondLst>
                                            <p:cond delay="0"/>
                                          </p:stCondLst>
                                        </p:cTn>
                                        <p:tgtEl>
                                          <p:spTgt spid="13">
                                            <p:txEl>
                                              <p:pRg st="0" end="0"/>
                                            </p:txEl>
                                          </p:spTgt>
                                        </p:tgtEl>
                                        <p:attrNameLst>
                                          <p:attrName>style.visibility</p:attrName>
                                        </p:attrNameLst>
                                      </p:cBhvr>
                                      <p:to>
                                        <p:strVal val="visible"/>
                                      </p:to>
                                    </p:set>
                                    <p:anim calcmode="discrete" valueType="clr">
                                      <p:cBhvr override="childStyle">
                                        <p:cTn id="53" dur="1000"/>
                                        <p:tgtEl>
                                          <p:spTgt spid="13">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4" dur="1000"/>
                                        <p:tgtEl>
                                          <p:spTgt spid="13">
                                            <p:txEl>
                                              <p:pRg st="0" end="0"/>
                                            </p:txEl>
                                          </p:spTgt>
                                        </p:tgtEl>
                                        <p:attrNameLst>
                                          <p:attrName>fillcolor</p:attrName>
                                        </p:attrNameLst>
                                      </p:cBhvr>
                                      <p:tavLst>
                                        <p:tav tm="0">
                                          <p:val>
                                            <p:clrVal>
                                              <a:schemeClr val="accent2"/>
                                            </p:clrVal>
                                          </p:val>
                                        </p:tav>
                                        <p:tav tm="50000">
                                          <p:val>
                                            <p:clrVal>
                                              <a:schemeClr val="hlink"/>
                                            </p:clrVal>
                                          </p:val>
                                        </p:tav>
                                      </p:tavLst>
                                    </p:anim>
                                    <p:set>
                                      <p:cBhvr>
                                        <p:cTn id="55" dur="1000"/>
                                        <p:tgtEl>
                                          <p:spTgt spid="13">
                                            <p:txEl>
                                              <p:pRg st="0" end="0"/>
                                            </p:txEl>
                                          </p:spTgt>
                                        </p:tgtEl>
                                        <p:attrNameLst>
                                          <p:attrName>fill.type</p:attrName>
                                        </p:attrNameLst>
                                      </p:cBhvr>
                                      <p:to>
                                        <p:strVal val="solid"/>
                                      </p:to>
                                    </p:set>
                                  </p:childTnLst>
                                </p:cTn>
                              </p:par>
                              <p:par>
                                <p:cTn id="56" presetID="27" presetClass="entr" presetSubtype="0" fill="hold" nodeType="withEffect">
                                  <p:stCondLst>
                                    <p:cond delay="0"/>
                                  </p:stCondLst>
                                  <p:iterate type="lt">
                                    <p:tmPct val="50000"/>
                                  </p:iterate>
                                  <p:childTnLst>
                                    <p:set>
                                      <p:cBhvr>
                                        <p:cTn id="57" dur="1" fill="hold">
                                          <p:stCondLst>
                                            <p:cond delay="0"/>
                                          </p:stCondLst>
                                        </p:cTn>
                                        <p:tgtEl>
                                          <p:spTgt spid="13">
                                            <p:txEl>
                                              <p:pRg st="1" end="1"/>
                                            </p:txEl>
                                          </p:spTgt>
                                        </p:tgtEl>
                                        <p:attrNameLst>
                                          <p:attrName>style.visibility</p:attrName>
                                        </p:attrNameLst>
                                      </p:cBhvr>
                                      <p:to>
                                        <p:strVal val="visible"/>
                                      </p:to>
                                    </p:set>
                                    <p:anim calcmode="discrete" valueType="clr">
                                      <p:cBhvr override="childStyle">
                                        <p:cTn id="58" dur="1000"/>
                                        <p:tgtEl>
                                          <p:spTgt spid="13">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59" dur="1000"/>
                                        <p:tgtEl>
                                          <p:spTgt spid="13">
                                            <p:txEl>
                                              <p:pRg st="1" end="1"/>
                                            </p:txEl>
                                          </p:spTgt>
                                        </p:tgtEl>
                                        <p:attrNameLst>
                                          <p:attrName>fillcolor</p:attrName>
                                        </p:attrNameLst>
                                      </p:cBhvr>
                                      <p:tavLst>
                                        <p:tav tm="0">
                                          <p:val>
                                            <p:clrVal>
                                              <a:schemeClr val="accent2"/>
                                            </p:clrVal>
                                          </p:val>
                                        </p:tav>
                                        <p:tav tm="50000">
                                          <p:val>
                                            <p:clrVal>
                                              <a:schemeClr val="hlink"/>
                                            </p:clrVal>
                                          </p:val>
                                        </p:tav>
                                      </p:tavLst>
                                    </p:anim>
                                    <p:set>
                                      <p:cBhvr>
                                        <p:cTn id="60" dur="1000"/>
                                        <p:tgtEl>
                                          <p:spTgt spid="13">
                                            <p:txEl>
                                              <p:pRg st="1" end="1"/>
                                            </p:txEl>
                                          </p:spTgt>
                                        </p:tgtEl>
                                        <p:attrNameLst>
                                          <p:attrName>fill.type</p:attrName>
                                        </p:attrNameLst>
                                      </p:cBhvr>
                                      <p:to>
                                        <p:strVal val="solid"/>
                                      </p:to>
                                    </p:set>
                                  </p:childTnLst>
                                </p:cTn>
                              </p:par>
                              <p:par>
                                <p:cTn id="61" presetID="27" presetClass="entr" presetSubtype="0" fill="hold" nodeType="withEffect">
                                  <p:stCondLst>
                                    <p:cond delay="0"/>
                                  </p:stCondLst>
                                  <p:iterate type="lt">
                                    <p:tmPct val="50000"/>
                                  </p:iterate>
                                  <p:childTnLst>
                                    <p:set>
                                      <p:cBhvr>
                                        <p:cTn id="62" dur="1" fill="hold">
                                          <p:stCondLst>
                                            <p:cond delay="0"/>
                                          </p:stCondLst>
                                        </p:cTn>
                                        <p:tgtEl>
                                          <p:spTgt spid="13">
                                            <p:txEl>
                                              <p:pRg st="2" end="2"/>
                                            </p:txEl>
                                          </p:spTgt>
                                        </p:tgtEl>
                                        <p:attrNameLst>
                                          <p:attrName>style.visibility</p:attrName>
                                        </p:attrNameLst>
                                      </p:cBhvr>
                                      <p:to>
                                        <p:strVal val="visible"/>
                                      </p:to>
                                    </p:set>
                                    <p:anim calcmode="discrete" valueType="clr">
                                      <p:cBhvr override="childStyle">
                                        <p:cTn id="63" dur="1000"/>
                                        <p:tgtEl>
                                          <p:spTgt spid="13">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64" dur="1000"/>
                                        <p:tgtEl>
                                          <p:spTgt spid="13">
                                            <p:txEl>
                                              <p:pRg st="2" end="2"/>
                                            </p:txEl>
                                          </p:spTgt>
                                        </p:tgtEl>
                                        <p:attrNameLst>
                                          <p:attrName>fillcolor</p:attrName>
                                        </p:attrNameLst>
                                      </p:cBhvr>
                                      <p:tavLst>
                                        <p:tav tm="0">
                                          <p:val>
                                            <p:clrVal>
                                              <a:schemeClr val="accent2"/>
                                            </p:clrVal>
                                          </p:val>
                                        </p:tav>
                                        <p:tav tm="50000">
                                          <p:val>
                                            <p:clrVal>
                                              <a:schemeClr val="hlink"/>
                                            </p:clrVal>
                                          </p:val>
                                        </p:tav>
                                      </p:tavLst>
                                    </p:anim>
                                    <p:set>
                                      <p:cBhvr>
                                        <p:cTn id="65" dur="1000"/>
                                        <p:tgtEl>
                                          <p:spTgt spid="13">
                                            <p:txEl>
                                              <p:pRg st="2" end="2"/>
                                            </p:txEl>
                                          </p:spTgt>
                                        </p:tgtEl>
                                        <p:attrNameLst>
                                          <p:attrName>fill.type</p:attrName>
                                        </p:attrNameLst>
                                      </p:cBhvr>
                                      <p:to>
                                        <p:strVal val="solid"/>
                                      </p:to>
                                    </p:set>
                                  </p:childTnLst>
                                </p:cTn>
                              </p:par>
                              <p:par>
                                <p:cTn id="66" presetID="27" presetClass="entr" presetSubtype="0" fill="hold" nodeType="withEffect">
                                  <p:stCondLst>
                                    <p:cond delay="0"/>
                                  </p:stCondLst>
                                  <p:iterate type="lt">
                                    <p:tmPct val="50000"/>
                                  </p:iterate>
                                  <p:childTnLst>
                                    <p:set>
                                      <p:cBhvr>
                                        <p:cTn id="67" dur="1" fill="hold">
                                          <p:stCondLst>
                                            <p:cond delay="0"/>
                                          </p:stCondLst>
                                        </p:cTn>
                                        <p:tgtEl>
                                          <p:spTgt spid="13">
                                            <p:txEl>
                                              <p:pRg st="3" end="3"/>
                                            </p:txEl>
                                          </p:spTgt>
                                        </p:tgtEl>
                                        <p:attrNameLst>
                                          <p:attrName>style.visibility</p:attrName>
                                        </p:attrNameLst>
                                      </p:cBhvr>
                                      <p:to>
                                        <p:strVal val="visible"/>
                                      </p:to>
                                    </p:set>
                                    <p:anim calcmode="discrete" valueType="clr">
                                      <p:cBhvr override="childStyle">
                                        <p:cTn id="68" dur="1000"/>
                                        <p:tgtEl>
                                          <p:spTgt spid="13">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69" dur="1000"/>
                                        <p:tgtEl>
                                          <p:spTgt spid="13">
                                            <p:txEl>
                                              <p:pRg st="3" end="3"/>
                                            </p:txEl>
                                          </p:spTgt>
                                        </p:tgtEl>
                                        <p:attrNameLst>
                                          <p:attrName>fillcolor</p:attrName>
                                        </p:attrNameLst>
                                      </p:cBhvr>
                                      <p:tavLst>
                                        <p:tav tm="0">
                                          <p:val>
                                            <p:clrVal>
                                              <a:schemeClr val="accent2"/>
                                            </p:clrVal>
                                          </p:val>
                                        </p:tav>
                                        <p:tav tm="50000">
                                          <p:val>
                                            <p:clrVal>
                                              <a:schemeClr val="hlink"/>
                                            </p:clrVal>
                                          </p:val>
                                        </p:tav>
                                      </p:tavLst>
                                    </p:anim>
                                    <p:set>
                                      <p:cBhvr>
                                        <p:cTn id="70" dur="1000"/>
                                        <p:tgtEl>
                                          <p:spTgt spid="13">
                                            <p:txEl>
                                              <p:pRg st="3" end="3"/>
                                            </p:txEl>
                                          </p:spTgt>
                                        </p:tgtEl>
                                        <p:attrNameLst>
                                          <p:attrName>fill.type</p:attrName>
                                        </p:attrNameLst>
                                      </p:cBhvr>
                                      <p:to>
                                        <p:strVal val="solid"/>
                                      </p:to>
                                    </p:set>
                                  </p:childTnLst>
                                </p:cTn>
                              </p:par>
                              <p:par>
                                <p:cTn id="71" presetID="27" presetClass="entr" presetSubtype="0" fill="hold" nodeType="withEffect">
                                  <p:stCondLst>
                                    <p:cond delay="0"/>
                                  </p:stCondLst>
                                  <p:iterate type="lt">
                                    <p:tmPct val="50000"/>
                                  </p:iterate>
                                  <p:childTnLst>
                                    <p:set>
                                      <p:cBhvr>
                                        <p:cTn id="72" dur="1" fill="hold">
                                          <p:stCondLst>
                                            <p:cond delay="0"/>
                                          </p:stCondLst>
                                        </p:cTn>
                                        <p:tgtEl>
                                          <p:spTgt spid="13">
                                            <p:txEl>
                                              <p:pRg st="4" end="4"/>
                                            </p:txEl>
                                          </p:spTgt>
                                        </p:tgtEl>
                                        <p:attrNameLst>
                                          <p:attrName>style.visibility</p:attrName>
                                        </p:attrNameLst>
                                      </p:cBhvr>
                                      <p:to>
                                        <p:strVal val="visible"/>
                                      </p:to>
                                    </p:set>
                                    <p:anim calcmode="discrete" valueType="clr">
                                      <p:cBhvr override="childStyle">
                                        <p:cTn id="73" dur="1000"/>
                                        <p:tgtEl>
                                          <p:spTgt spid="13">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74" dur="1000"/>
                                        <p:tgtEl>
                                          <p:spTgt spid="13">
                                            <p:txEl>
                                              <p:pRg st="4" end="4"/>
                                            </p:txEl>
                                          </p:spTgt>
                                        </p:tgtEl>
                                        <p:attrNameLst>
                                          <p:attrName>fillcolor</p:attrName>
                                        </p:attrNameLst>
                                      </p:cBhvr>
                                      <p:tavLst>
                                        <p:tav tm="0">
                                          <p:val>
                                            <p:clrVal>
                                              <a:schemeClr val="accent2"/>
                                            </p:clrVal>
                                          </p:val>
                                        </p:tav>
                                        <p:tav tm="50000">
                                          <p:val>
                                            <p:clrVal>
                                              <a:schemeClr val="hlink"/>
                                            </p:clrVal>
                                          </p:val>
                                        </p:tav>
                                      </p:tavLst>
                                    </p:anim>
                                    <p:set>
                                      <p:cBhvr>
                                        <p:cTn id="75" dur="1000"/>
                                        <p:tgtEl>
                                          <p:spTgt spid="13">
                                            <p:txEl>
                                              <p:pRg st="4" end="4"/>
                                            </p:txEl>
                                          </p:spTgt>
                                        </p:tgtEl>
                                        <p:attrNameLst>
                                          <p:attrName>fill.type</p:attrName>
                                        </p:attrNameLst>
                                      </p:cBhvr>
                                      <p:to>
                                        <p:strVal val="solid"/>
                                      </p:to>
                                    </p:set>
                                  </p:childTnLst>
                                </p:cTn>
                              </p:par>
                              <p:par>
                                <p:cTn id="76" presetID="27" presetClass="entr" presetSubtype="0" fill="hold" nodeType="withEffect">
                                  <p:stCondLst>
                                    <p:cond delay="0"/>
                                  </p:stCondLst>
                                  <p:iterate type="lt">
                                    <p:tmPct val="50000"/>
                                  </p:iterate>
                                  <p:childTnLst>
                                    <p:set>
                                      <p:cBhvr>
                                        <p:cTn id="77" dur="1" fill="hold">
                                          <p:stCondLst>
                                            <p:cond delay="0"/>
                                          </p:stCondLst>
                                        </p:cTn>
                                        <p:tgtEl>
                                          <p:spTgt spid="13">
                                            <p:txEl>
                                              <p:pRg st="5" end="5"/>
                                            </p:txEl>
                                          </p:spTgt>
                                        </p:tgtEl>
                                        <p:attrNameLst>
                                          <p:attrName>style.visibility</p:attrName>
                                        </p:attrNameLst>
                                      </p:cBhvr>
                                      <p:to>
                                        <p:strVal val="visible"/>
                                      </p:to>
                                    </p:set>
                                    <p:anim calcmode="discrete" valueType="clr">
                                      <p:cBhvr override="childStyle">
                                        <p:cTn id="78" dur="1000"/>
                                        <p:tgtEl>
                                          <p:spTgt spid="13">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79" dur="1000"/>
                                        <p:tgtEl>
                                          <p:spTgt spid="13">
                                            <p:txEl>
                                              <p:pRg st="5" end="5"/>
                                            </p:txEl>
                                          </p:spTgt>
                                        </p:tgtEl>
                                        <p:attrNameLst>
                                          <p:attrName>fillcolor</p:attrName>
                                        </p:attrNameLst>
                                      </p:cBhvr>
                                      <p:tavLst>
                                        <p:tav tm="0">
                                          <p:val>
                                            <p:clrVal>
                                              <a:schemeClr val="accent2"/>
                                            </p:clrVal>
                                          </p:val>
                                        </p:tav>
                                        <p:tav tm="50000">
                                          <p:val>
                                            <p:clrVal>
                                              <a:schemeClr val="hlink"/>
                                            </p:clrVal>
                                          </p:val>
                                        </p:tav>
                                      </p:tavLst>
                                    </p:anim>
                                    <p:set>
                                      <p:cBhvr>
                                        <p:cTn id="80" dur="1000"/>
                                        <p:tgtEl>
                                          <p:spTgt spid="13">
                                            <p:txEl>
                                              <p:pRg st="5" end="5"/>
                                            </p:txEl>
                                          </p:spTgt>
                                        </p:tgtEl>
                                        <p:attrNameLst>
                                          <p:attrName>fill.type</p:attrName>
                                        </p:attrNameLst>
                                      </p:cBhvr>
                                      <p:to>
                                        <p:strVal val="solid"/>
                                      </p:to>
                                    </p:set>
                                  </p:childTnLst>
                                </p:cTn>
                              </p:par>
                            </p:childTnLst>
                          </p:cTn>
                        </p:par>
                      </p:childTnLst>
                    </p:cTn>
                  </p:par>
                  <p:par>
                    <p:cTn id="81" fill="hold">
                      <p:stCondLst>
                        <p:cond delay="indefinite"/>
                      </p:stCondLst>
                      <p:childTnLst>
                        <p:par>
                          <p:cTn id="82" fill="hold">
                            <p:stCondLst>
                              <p:cond delay="0"/>
                            </p:stCondLst>
                            <p:childTnLst>
                              <p:par>
                                <p:cTn id="83" presetID="27" presetClass="entr" presetSubtype="0" fill="hold" grpId="0" nodeType="clickEffect">
                                  <p:stCondLst>
                                    <p:cond delay="0"/>
                                  </p:stCondLst>
                                  <p:iterate type="lt">
                                    <p:tmPct val="50000"/>
                                  </p:iterate>
                                  <p:childTnLst>
                                    <p:set>
                                      <p:cBhvr>
                                        <p:cTn id="84" dur="1" fill="hold">
                                          <p:stCondLst>
                                            <p:cond delay="0"/>
                                          </p:stCondLst>
                                        </p:cTn>
                                        <p:tgtEl>
                                          <p:spTgt spid="15"/>
                                        </p:tgtEl>
                                        <p:attrNameLst>
                                          <p:attrName>style.visibility</p:attrName>
                                        </p:attrNameLst>
                                      </p:cBhvr>
                                      <p:to>
                                        <p:strVal val="visible"/>
                                      </p:to>
                                    </p:set>
                                    <p:anim calcmode="discrete" valueType="clr">
                                      <p:cBhvr override="childStyle">
                                        <p:cTn id="85" dur="1000"/>
                                        <p:tgtEl>
                                          <p:spTgt spid="15"/>
                                        </p:tgtEl>
                                        <p:attrNameLst>
                                          <p:attrName>style.color</p:attrName>
                                        </p:attrNameLst>
                                      </p:cBhvr>
                                      <p:tavLst>
                                        <p:tav tm="0">
                                          <p:val>
                                            <p:clrVal>
                                              <a:schemeClr val="accent2"/>
                                            </p:clrVal>
                                          </p:val>
                                        </p:tav>
                                        <p:tav tm="50000">
                                          <p:val>
                                            <p:clrVal>
                                              <a:schemeClr val="hlink"/>
                                            </p:clrVal>
                                          </p:val>
                                        </p:tav>
                                      </p:tavLst>
                                    </p:anim>
                                    <p:anim calcmode="discrete" valueType="clr">
                                      <p:cBhvr>
                                        <p:cTn id="86" dur="1000"/>
                                        <p:tgtEl>
                                          <p:spTgt spid="15"/>
                                        </p:tgtEl>
                                        <p:attrNameLst>
                                          <p:attrName>fillcolor</p:attrName>
                                        </p:attrNameLst>
                                      </p:cBhvr>
                                      <p:tavLst>
                                        <p:tav tm="0">
                                          <p:val>
                                            <p:clrVal>
                                              <a:schemeClr val="accent2"/>
                                            </p:clrVal>
                                          </p:val>
                                        </p:tav>
                                        <p:tav tm="50000">
                                          <p:val>
                                            <p:clrVal>
                                              <a:schemeClr val="hlink"/>
                                            </p:clrVal>
                                          </p:val>
                                        </p:tav>
                                      </p:tavLst>
                                    </p:anim>
                                    <p:set>
                                      <p:cBhvr>
                                        <p:cTn id="87" dur="1000"/>
                                        <p:tgtEl>
                                          <p:spTgt spid="15"/>
                                        </p:tgtEl>
                                        <p:attrNameLst>
                                          <p:attrName>fill.type</p:attrName>
                                        </p:attrNameLst>
                                      </p:cBhvr>
                                      <p:to>
                                        <p:strVal val="solid"/>
                                      </p:to>
                                    </p:set>
                                  </p:childTnLst>
                                </p:cTn>
                              </p:par>
                            </p:childTnLst>
                          </p:cTn>
                        </p:par>
                      </p:childTnLst>
                    </p:cTn>
                  </p:par>
                  <p:par>
                    <p:cTn id="88" fill="hold">
                      <p:stCondLst>
                        <p:cond delay="indefinite"/>
                      </p:stCondLst>
                      <p:childTnLst>
                        <p:par>
                          <p:cTn id="89" fill="hold">
                            <p:stCondLst>
                              <p:cond delay="0"/>
                            </p:stCondLst>
                            <p:childTnLst>
                              <p:par>
                                <p:cTn id="90" presetID="27" presetClass="entr" presetSubtype="0" fill="hold" nodeType="clickEffect">
                                  <p:stCondLst>
                                    <p:cond delay="0"/>
                                  </p:stCondLst>
                                  <p:iterate type="lt">
                                    <p:tmPct val="50000"/>
                                  </p:iterate>
                                  <p:childTnLst>
                                    <p:set>
                                      <p:cBhvr>
                                        <p:cTn id="91" dur="1" fill="hold">
                                          <p:stCondLst>
                                            <p:cond delay="0"/>
                                          </p:stCondLst>
                                        </p:cTn>
                                        <p:tgtEl>
                                          <p:spTgt spid="16">
                                            <p:txEl>
                                              <p:pRg st="0" end="0"/>
                                            </p:txEl>
                                          </p:spTgt>
                                        </p:tgtEl>
                                        <p:attrNameLst>
                                          <p:attrName>style.visibility</p:attrName>
                                        </p:attrNameLst>
                                      </p:cBhvr>
                                      <p:to>
                                        <p:strVal val="visible"/>
                                      </p:to>
                                    </p:set>
                                    <p:anim calcmode="discrete" valueType="clr">
                                      <p:cBhvr override="childStyle">
                                        <p:cTn id="92" dur="1000"/>
                                        <p:tgtEl>
                                          <p:spTgt spid="16">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93" dur="1000"/>
                                        <p:tgtEl>
                                          <p:spTgt spid="16">
                                            <p:txEl>
                                              <p:pRg st="0" end="0"/>
                                            </p:txEl>
                                          </p:spTgt>
                                        </p:tgtEl>
                                        <p:attrNameLst>
                                          <p:attrName>fillcolor</p:attrName>
                                        </p:attrNameLst>
                                      </p:cBhvr>
                                      <p:tavLst>
                                        <p:tav tm="0">
                                          <p:val>
                                            <p:clrVal>
                                              <a:schemeClr val="accent2"/>
                                            </p:clrVal>
                                          </p:val>
                                        </p:tav>
                                        <p:tav tm="50000">
                                          <p:val>
                                            <p:clrVal>
                                              <a:schemeClr val="hlink"/>
                                            </p:clrVal>
                                          </p:val>
                                        </p:tav>
                                      </p:tavLst>
                                    </p:anim>
                                    <p:set>
                                      <p:cBhvr>
                                        <p:cTn id="94" dur="1000"/>
                                        <p:tgtEl>
                                          <p:spTgt spid="16">
                                            <p:txEl>
                                              <p:pRg st="0" end="0"/>
                                            </p:txEl>
                                          </p:spTgt>
                                        </p:tgtEl>
                                        <p:attrNameLst>
                                          <p:attrName>fill.type</p:attrName>
                                        </p:attrNameLst>
                                      </p:cBhvr>
                                      <p:to>
                                        <p:strVal val="solid"/>
                                      </p:to>
                                    </p:set>
                                  </p:childTnLst>
                                </p:cTn>
                              </p:par>
                              <p:par>
                                <p:cTn id="95" presetID="27" presetClass="entr" presetSubtype="0" fill="hold" nodeType="withEffect">
                                  <p:stCondLst>
                                    <p:cond delay="0"/>
                                  </p:stCondLst>
                                  <p:iterate type="lt">
                                    <p:tmPct val="50000"/>
                                  </p:iterate>
                                  <p:childTnLst>
                                    <p:set>
                                      <p:cBhvr>
                                        <p:cTn id="96" dur="1" fill="hold">
                                          <p:stCondLst>
                                            <p:cond delay="0"/>
                                          </p:stCondLst>
                                        </p:cTn>
                                        <p:tgtEl>
                                          <p:spTgt spid="16">
                                            <p:txEl>
                                              <p:pRg st="1" end="1"/>
                                            </p:txEl>
                                          </p:spTgt>
                                        </p:tgtEl>
                                        <p:attrNameLst>
                                          <p:attrName>style.visibility</p:attrName>
                                        </p:attrNameLst>
                                      </p:cBhvr>
                                      <p:to>
                                        <p:strVal val="visible"/>
                                      </p:to>
                                    </p:set>
                                    <p:anim calcmode="discrete" valueType="clr">
                                      <p:cBhvr override="childStyle">
                                        <p:cTn id="97" dur="1000"/>
                                        <p:tgtEl>
                                          <p:spTgt spid="16">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98" dur="1000"/>
                                        <p:tgtEl>
                                          <p:spTgt spid="16">
                                            <p:txEl>
                                              <p:pRg st="1" end="1"/>
                                            </p:txEl>
                                          </p:spTgt>
                                        </p:tgtEl>
                                        <p:attrNameLst>
                                          <p:attrName>fillcolor</p:attrName>
                                        </p:attrNameLst>
                                      </p:cBhvr>
                                      <p:tavLst>
                                        <p:tav tm="0">
                                          <p:val>
                                            <p:clrVal>
                                              <a:schemeClr val="accent2"/>
                                            </p:clrVal>
                                          </p:val>
                                        </p:tav>
                                        <p:tav tm="50000">
                                          <p:val>
                                            <p:clrVal>
                                              <a:schemeClr val="hlink"/>
                                            </p:clrVal>
                                          </p:val>
                                        </p:tav>
                                      </p:tavLst>
                                    </p:anim>
                                    <p:set>
                                      <p:cBhvr>
                                        <p:cTn id="99" dur="1000"/>
                                        <p:tgtEl>
                                          <p:spTgt spid="16">
                                            <p:txEl>
                                              <p:pRg st="1" end="1"/>
                                            </p:txEl>
                                          </p:spTgt>
                                        </p:tgtEl>
                                        <p:attrNameLst>
                                          <p:attrName>fill.type</p:attrName>
                                        </p:attrNameLst>
                                      </p:cBhvr>
                                      <p:to>
                                        <p:strVal val="solid"/>
                                      </p:to>
                                    </p:set>
                                  </p:childTnLst>
                                </p:cTn>
                              </p:par>
                              <p:par>
                                <p:cTn id="100" presetID="27" presetClass="entr" presetSubtype="0" fill="hold" nodeType="withEffect">
                                  <p:stCondLst>
                                    <p:cond delay="0"/>
                                  </p:stCondLst>
                                  <p:iterate type="lt">
                                    <p:tmPct val="50000"/>
                                  </p:iterate>
                                  <p:childTnLst>
                                    <p:set>
                                      <p:cBhvr>
                                        <p:cTn id="101" dur="1" fill="hold">
                                          <p:stCondLst>
                                            <p:cond delay="0"/>
                                          </p:stCondLst>
                                        </p:cTn>
                                        <p:tgtEl>
                                          <p:spTgt spid="16">
                                            <p:txEl>
                                              <p:pRg st="2" end="2"/>
                                            </p:txEl>
                                          </p:spTgt>
                                        </p:tgtEl>
                                        <p:attrNameLst>
                                          <p:attrName>style.visibility</p:attrName>
                                        </p:attrNameLst>
                                      </p:cBhvr>
                                      <p:to>
                                        <p:strVal val="visible"/>
                                      </p:to>
                                    </p:set>
                                    <p:anim calcmode="discrete" valueType="clr">
                                      <p:cBhvr override="childStyle">
                                        <p:cTn id="102" dur="1000"/>
                                        <p:tgtEl>
                                          <p:spTgt spid="16">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03" dur="1000"/>
                                        <p:tgtEl>
                                          <p:spTgt spid="16">
                                            <p:txEl>
                                              <p:pRg st="2" end="2"/>
                                            </p:txEl>
                                          </p:spTgt>
                                        </p:tgtEl>
                                        <p:attrNameLst>
                                          <p:attrName>fillcolor</p:attrName>
                                        </p:attrNameLst>
                                      </p:cBhvr>
                                      <p:tavLst>
                                        <p:tav tm="0">
                                          <p:val>
                                            <p:clrVal>
                                              <a:schemeClr val="accent2"/>
                                            </p:clrVal>
                                          </p:val>
                                        </p:tav>
                                        <p:tav tm="50000">
                                          <p:val>
                                            <p:clrVal>
                                              <a:schemeClr val="hlink"/>
                                            </p:clrVal>
                                          </p:val>
                                        </p:tav>
                                      </p:tavLst>
                                    </p:anim>
                                    <p:set>
                                      <p:cBhvr>
                                        <p:cTn id="104" dur="1000"/>
                                        <p:tgtEl>
                                          <p:spTgt spid="16">
                                            <p:txEl>
                                              <p:pRg st="2" end="2"/>
                                            </p:txEl>
                                          </p:spTgt>
                                        </p:tgtEl>
                                        <p:attrNameLst>
                                          <p:attrName>fill.type</p:attrName>
                                        </p:attrNameLst>
                                      </p:cBhvr>
                                      <p:to>
                                        <p:strVal val="solid"/>
                                      </p:to>
                                    </p:set>
                                  </p:childTnLst>
                                </p:cTn>
                              </p:par>
                              <p:par>
                                <p:cTn id="105" presetID="27" presetClass="entr" presetSubtype="0" fill="hold" nodeType="withEffect">
                                  <p:stCondLst>
                                    <p:cond delay="0"/>
                                  </p:stCondLst>
                                  <p:iterate type="lt">
                                    <p:tmPct val="50000"/>
                                  </p:iterate>
                                  <p:childTnLst>
                                    <p:set>
                                      <p:cBhvr>
                                        <p:cTn id="106" dur="1" fill="hold">
                                          <p:stCondLst>
                                            <p:cond delay="0"/>
                                          </p:stCondLst>
                                        </p:cTn>
                                        <p:tgtEl>
                                          <p:spTgt spid="16">
                                            <p:txEl>
                                              <p:pRg st="3" end="3"/>
                                            </p:txEl>
                                          </p:spTgt>
                                        </p:tgtEl>
                                        <p:attrNameLst>
                                          <p:attrName>style.visibility</p:attrName>
                                        </p:attrNameLst>
                                      </p:cBhvr>
                                      <p:to>
                                        <p:strVal val="visible"/>
                                      </p:to>
                                    </p:set>
                                    <p:anim calcmode="discrete" valueType="clr">
                                      <p:cBhvr override="childStyle">
                                        <p:cTn id="107" dur="1000"/>
                                        <p:tgtEl>
                                          <p:spTgt spid="16">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08" dur="1000"/>
                                        <p:tgtEl>
                                          <p:spTgt spid="16">
                                            <p:txEl>
                                              <p:pRg st="3" end="3"/>
                                            </p:txEl>
                                          </p:spTgt>
                                        </p:tgtEl>
                                        <p:attrNameLst>
                                          <p:attrName>fillcolor</p:attrName>
                                        </p:attrNameLst>
                                      </p:cBhvr>
                                      <p:tavLst>
                                        <p:tav tm="0">
                                          <p:val>
                                            <p:clrVal>
                                              <a:schemeClr val="accent2"/>
                                            </p:clrVal>
                                          </p:val>
                                        </p:tav>
                                        <p:tav tm="50000">
                                          <p:val>
                                            <p:clrVal>
                                              <a:schemeClr val="hlink"/>
                                            </p:clrVal>
                                          </p:val>
                                        </p:tav>
                                      </p:tavLst>
                                    </p:anim>
                                    <p:set>
                                      <p:cBhvr>
                                        <p:cTn id="109" dur="1000"/>
                                        <p:tgtEl>
                                          <p:spTgt spid="16">
                                            <p:txEl>
                                              <p:pRg st="3" end="3"/>
                                            </p:txEl>
                                          </p:spTgt>
                                        </p:tgtEl>
                                        <p:attrNameLst>
                                          <p:attrName>fill.type</p:attrName>
                                        </p:attrNameLst>
                                      </p:cBhvr>
                                      <p:to>
                                        <p:strVal val="solid"/>
                                      </p:to>
                                    </p:set>
                                  </p:childTnLst>
                                </p:cTn>
                              </p:par>
                              <p:par>
                                <p:cTn id="110" presetID="27" presetClass="entr" presetSubtype="0" fill="hold" nodeType="withEffect">
                                  <p:stCondLst>
                                    <p:cond delay="0"/>
                                  </p:stCondLst>
                                  <p:iterate type="lt">
                                    <p:tmPct val="50000"/>
                                  </p:iterate>
                                  <p:childTnLst>
                                    <p:set>
                                      <p:cBhvr>
                                        <p:cTn id="111" dur="1" fill="hold">
                                          <p:stCondLst>
                                            <p:cond delay="0"/>
                                          </p:stCondLst>
                                        </p:cTn>
                                        <p:tgtEl>
                                          <p:spTgt spid="16">
                                            <p:txEl>
                                              <p:pRg st="4" end="4"/>
                                            </p:txEl>
                                          </p:spTgt>
                                        </p:tgtEl>
                                        <p:attrNameLst>
                                          <p:attrName>style.visibility</p:attrName>
                                        </p:attrNameLst>
                                      </p:cBhvr>
                                      <p:to>
                                        <p:strVal val="visible"/>
                                      </p:to>
                                    </p:set>
                                    <p:anim calcmode="discrete" valueType="clr">
                                      <p:cBhvr override="childStyle">
                                        <p:cTn id="112" dur="1000"/>
                                        <p:tgtEl>
                                          <p:spTgt spid="16">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13" dur="1000"/>
                                        <p:tgtEl>
                                          <p:spTgt spid="16">
                                            <p:txEl>
                                              <p:pRg st="4" end="4"/>
                                            </p:txEl>
                                          </p:spTgt>
                                        </p:tgtEl>
                                        <p:attrNameLst>
                                          <p:attrName>fillcolor</p:attrName>
                                        </p:attrNameLst>
                                      </p:cBhvr>
                                      <p:tavLst>
                                        <p:tav tm="0">
                                          <p:val>
                                            <p:clrVal>
                                              <a:schemeClr val="accent2"/>
                                            </p:clrVal>
                                          </p:val>
                                        </p:tav>
                                        <p:tav tm="50000">
                                          <p:val>
                                            <p:clrVal>
                                              <a:schemeClr val="hlink"/>
                                            </p:clrVal>
                                          </p:val>
                                        </p:tav>
                                      </p:tavLst>
                                    </p:anim>
                                    <p:set>
                                      <p:cBhvr>
                                        <p:cTn id="114" dur="1000"/>
                                        <p:tgtEl>
                                          <p:spTgt spid="16">
                                            <p:txEl>
                                              <p:pRg st="4" end="4"/>
                                            </p:txEl>
                                          </p:spTgt>
                                        </p:tgtEl>
                                        <p:attrNameLst>
                                          <p:attrName>fill.type</p:attrName>
                                        </p:attrNameLst>
                                      </p:cBhvr>
                                      <p:to>
                                        <p:strVal val="solid"/>
                                      </p:to>
                                    </p:set>
                                  </p:childTnLst>
                                </p:cTn>
                              </p:par>
                              <p:par>
                                <p:cTn id="115" presetID="27" presetClass="entr" presetSubtype="0" fill="hold" nodeType="withEffect">
                                  <p:stCondLst>
                                    <p:cond delay="0"/>
                                  </p:stCondLst>
                                  <p:iterate type="lt">
                                    <p:tmPct val="50000"/>
                                  </p:iterate>
                                  <p:childTnLst>
                                    <p:set>
                                      <p:cBhvr>
                                        <p:cTn id="116" dur="1" fill="hold">
                                          <p:stCondLst>
                                            <p:cond delay="0"/>
                                          </p:stCondLst>
                                        </p:cTn>
                                        <p:tgtEl>
                                          <p:spTgt spid="16">
                                            <p:txEl>
                                              <p:pRg st="5" end="5"/>
                                            </p:txEl>
                                          </p:spTgt>
                                        </p:tgtEl>
                                        <p:attrNameLst>
                                          <p:attrName>style.visibility</p:attrName>
                                        </p:attrNameLst>
                                      </p:cBhvr>
                                      <p:to>
                                        <p:strVal val="visible"/>
                                      </p:to>
                                    </p:set>
                                    <p:anim calcmode="discrete" valueType="clr">
                                      <p:cBhvr override="childStyle">
                                        <p:cTn id="117" dur="1000"/>
                                        <p:tgtEl>
                                          <p:spTgt spid="16">
                                            <p:txEl>
                                              <p:pRg st="5" end="5"/>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18" dur="1000"/>
                                        <p:tgtEl>
                                          <p:spTgt spid="16">
                                            <p:txEl>
                                              <p:pRg st="5" end="5"/>
                                            </p:txEl>
                                          </p:spTgt>
                                        </p:tgtEl>
                                        <p:attrNameLst>
                                          <p:attrName>fillcolor</p:attrName>
                                        </p:attrNameLst>
                                      </p:cBhvr>
                                      <p:tavLst>
                                        <p:tav tm="0">
                                          <p:val>
                                            <p:clrVal>
                                              <a:schemeClr val="accent2"/>
                                            </p:clrVal>
                                          </p:val>
                                        </p:tav>
                                        <p:tav tm="50000">
                                          <p:val>
                                            <p:clrVal>
                                              <a:schemeClr val="hlink"/>
                                            </p:clrVal>
                                          </p:val>
                                        </p:tav>
                                      </p:tavLst>
                                    </p:anim>
                                    <p:set>
                                      <p:cBhvr>
                                        <p:cTn id="119" dur="1000"/>
                                        <p:tgtEl>
                                          <p:spTgt spid="16">
                                            <p:txEl>
                                              <p:pRg st="5" end="5"/>
                                            </p:txEl>
                                          </p:spTgt>
                                        </p:tgtEl>
                                        <p:attrNameLst>
                                          <p:attrName>fill.type</p:attrName>
                                        </p:attrNameLst>
                                      </p:cBhvr>
                                      <p:to>
                                        <p:strVal val="solid"/>
                                      </p:to>
                                    </p:set>
                                  </p:childTnLst>
                                </p:cTn>
                              </p:par>
                            </p:childTnLst>
                          </p:cTn>
                        </p:par>
                      </p:childTnLst>
                    </p:cTn>
                  </p:par>
                  <p:par>
                    <p:cTn id="120" fill="hold">
                      <p:stCondLst>
                        <p:cond delay="indefinite"/>
                      </p:stCondLst>
                      <p:childTnLst>
                        <p:par>
                          <p:cTn id="121" fill="hold">
                            <p:stCondLst>
                              <p:cond delay="0"/>
                            </p:stCondLst>
                            <p:childTnLst>
                              <p:par>
                                <p:cTn id="122" presetID="27" presetClass="entr" presetSubtype="0" fill="hold" nodeType="clickEffect">
                                  <p:stCondLst>
                                    <p:cond delay="0"/>
                                  </p:stCondLst>
                                  <p:iterate type="lt">
                                    <p:tmPct val="50000"/>
                                  </p:iterate>
                                  <p:childTnLst>
                                    <p:set>
                                      <p:cBhvr>
                                        <p:cTn id="123" dur="1" fill="hold">
                                          <p:stCondLst>
                                            <p:cond delay="0"/>
                                          </p:stCondLst>
                                        </p:cTn>
                                        <p:tgtEl>
                                          <p:spTgt spid="17">
                                            <p:txEl>
                                              <p:pRg st="0" end="0"/>
                                            </p:txEl>
                                          </p:spTgt>
                                        </p:tgtEl>
                                        <p:attrNameLst>
                                          <p:attrName>style.visibility</p:attrName>
                                        </p:attrNameLst>
                                      </p:cBhvr>
                                      <p:to>
                                        <p:strVal val="visible"/>
                                      </p:to>
                                    </p:set>
                                    <p:anim calcmode="discrete" valueType="clr">
                                      <p:cBhvr override="childStyle">
                                        <p:cTn id="124" dur="1000"/>
                                        <p:tgtEl>
                                          <p:spTgt spid="17">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25" dur="1000"/>
                                        <p:tgtEl>
                                          <p:spTgt spid="17">
                                            <p:txEl>
                                              <p:pRg st="0" end="0"/>
                                            </p:txEl>
                                          </p:spTgt>
                                        </p:tgtEl>
                                        <p:attrNameLst>
                                          <p:attrName>fillcolor</p:attrName>
                                        </p:attrNameLst>
                                      </p:cBhvr>
                                      <p:tavLst>
                                        <p:tav tm="0">
                                          <p:val>
                                            <p:clrVal>
                                              <a:schemeClr val="accent2"/>
                                            </p:clrVal>
                                          </p:val>
                                        </p:tav>
                                        <p:tav tm="50000">
                                          <p:val>
                                            <p:clrVal>
                                              <a:schemeClr val="hlink"/>
                                            </p:clrVal>
                                          </p:val>
                                        </p:tav>
                                      </p:tavLst>
                                    </p:anim>
                                    <p:set>
                                      <p:cBhvr>
                                        <p:cTn id="126" dur="1000"/>
                                        <p:tgtEl>
                                          <p:spTgt spid="17">
                                            <p:txEl>
                                              <p:pRg st="0" end="0"/>
                                            </p:txEl>
                                          </p:spTgt>
                                        </p:tgtEl>
                                        <p:attrNameLst>
                                          <p:attrName>fill.type</p:attrName>
                                        </p:attrNameLst>
                                      </p:cBhvr>
                                      <p:to>
                                        <p:strVal val="solid"/>
                                      </p:to>
                                    </p:set>
                                  </p:childTnLst>
                                </p:cTn>
                              </p:par>
                              <p:par>
                                <p:cTn id="127" presetID="27" presetClass="entr" presetSubtype="0" fill="hold" nodeType="withEffect">
                                  <p:stCondLst>
                                    <p:cond delay="0"/>
                                  </p:stCondLst>
                                  <p:iterate type="lt">
                                    <p:tmPct val="50000"/>
                                  </p:iterate>
                                  <p:childTnLst>
                                    <p:set>
                                      <p:cBhvr>
                                        <p:cTn id="128" dur="1" fill="hold">
                                          <p:stCondLst>
                                            <p:cond delay="0"/>
                                          </p:stCondLst>
                                        </p:cTn>
                                        <p:tgtEl>
                                          <p:spTgt spid="17">
                                            <p:txEl>
                                              <p:pRg st="1" end="1"/>
                                            </p:txEl>
                                          </p:spTgt>
                                        </p:tgtEl>
                                        <p:attrNameLst>
                                          <p:attrName>style.visibility</p:attrName>
                                        </p:attrNameLst>
                                      </p:cBhvr>
                                      <p:to>
                                        <p:strVal val="visible"/>
                                      </p:to>
                                    </p:set>
                                    <p:anim calcmode="discrete" valueType="clr">
                                      <p:cBhvr override="childStyle">
                                        <p:cTn id="129" dur="1000"/>
                                        <p:tgtEl>
                                          <p:spTgt spid="17">
                                            <p:txEl>
                                              <p:pRg st="1" end="1"/>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0" dur="1000"/>
                                        <p:tgtEl>
                                          <p:spTgt spid="17">
                                            <p:txEl>
                                              <p:pRg st="1" end="1"/>
                                            </p:txEl>
                                          </p:spTgt>
                                        </p:tgtEl>
                                        <p:attrNameLst>
                                          <p:attrName>fillcolor</p:attrName>
                                        </p:attrNameLst>
                                      </p:cBhvr>
                                      <p:tavLst>
                                        <p:tav tm="0">
                                          <p:val>
                                            <p:clrVal>
                                              <a:schemeClr val="accent2"/>
                                            </p:clrVal>
                                          </p:val>
                                        </p:tav>
                                        <p:tav tm="50000">
                                          <p:val>
                                            <p:clrVal>
                                              <a:schemeClr val="hlink"/>
                                            </p:clrVal>
                                          </p:val>
                                        </p:tav>
                                      </p:tavLst>
                                    </p:anim>
                                    <p:set>
                                      <p:cBhvr>
                                        <p:cTn id="131" dur="1000"/>
                                        <p:tgtEl>
                                          <p:spTgt spid="17">
                                            <p:txEl>
                                              <p:pRg st="1" end="1"/>
                                            </p:txEl>
                                          </p:spTgt>
                                        </p:tgtEl>
                                        <p:attrNameLst>
                                          <p:attrName>fill.type</p:attrName>
                                        </p:attrNameLst>
                                      </p:cBhvr>
                                      <p:to>
                                        <p:strVal val="solid"/>
                                      </p:to>
                                    </p:set>
                                  </p:childTnLst>
                                </p:cTn>
                              </p:par>
                              <p:par>
                                <p:cTn id="132" presetID="27" presetClass="entr" presetSubtype="0" fill="hold" nodeType="withEffect">
                                  <p:stCondLst>
                                    <p:cond delay="0"/>
                                  </p:stCondLst>
                                  <p:iterate type="lt">
                                    <p:tmPct val="50000"/>
                                  </p:iterate>
                                  <p:childTnLst>
                                    <p:set>
                                      <p:cBhvr>
                                        <p:cTn id="133" dur="1" fill="hold">
                                          <p:stCondLst>
                                            <p:cond delay="0"/>
                                          </p:stCondLst>
                                        </p:cTn>
                                        <p:tgtEl>
                                          <p:spTgt spid="17">
                                            <p:txEl>
                                              <p:pRg st="2" end="2"/>
                                            </p:txEl>
                                          </p:spTgt>
                                        </p:tgtEl>
                                        <p:attrNameLst>
                                          <p:attrName>style.visibility</p:attrName>
                                        </p:attrNameLst>
                                      </p:cBhvr>
                                      <p:to>
                                        <p:strVal val="visible"/>
                                      </p:to>
                                    </p:set>
                                    <p:anim calcmode="discrete" valueType="clr">
                                      <p:cBhvr override="childStyle">
                                        <p:cTn id="134" dur="1000"/>
                                        <p:tgtEl>
                                          <p:spTgt spid="17">
                                            <p:txEl>
                                              <p:pRg st="2" end="2"/>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35" dur="1000"/>
                                        <p:tgtEl>
                                          <p:spTgt spid="17">
                                            <p:txEl>
                                              <p:pRg st="2" end="2"/>
                                            </p:txEl>
                                          </p:spTgt>
                                        </p:tgtEl>
                                        <p:attrNameLst>
                                          <p:attrName>fillcolor</p:attrName>
                                        </p:attrNameLst>
                                      </p:cBhvr>
                                      <p:tavLst>
                                        <p:tav tm="0">
                                          <p:val>
                                            <p:clrVal>
                                              <a:schemeClr val="accent2"/>
                                            </p:clrVal>
                                          </p:val>
                                        </p:tav>
                                        <p:tav tm="50000">
                                          <p:val>
                                            <p:clrVal>
                                              <a:schemeClr val="hlink"/>
                                            </p:clrVal>
                                          </p:val>
                                        </p:tav>
                                      </p:tavLst>
                                    </p:anim>
                                    <p:set>
                                      <p:cBhvr>
                                        <p:cTn id="136" dur="1000"/>
                                        <p:tgtEl>
                                          <p:spTgt spid="17">
                                            <p:txEl>
                                              <p:pRg st="2" end="2"/>
                                            </p:txEl>
                                          </p:spTgt>
                                        </p:tgtEl>
                                        <p:attrNameLst>
                                          <p:attrName>fill.type</p:attrName>
                                        </p:attrNameLst>
                                      </p:cBhvr>
                                      <p:to>
                                        <p:strVal val="solid"/>
                                      </p:to>
                                    </p:set>
                                  </p:childTnLst>
                                </p:cTn>
                              </p:par>
                              <p:par>
                                <p:cTn id="137" presetID="27" presetClass="entr" presetSubtype="0" fill="hold" nodeType="withEffect">
                                  <p:stCondLst>
                                    <p:cond delay="0"/>
                                  </p:stCondLst>
                                  <p:iterate type="lt">
                                    <p:tmPct val="50000"/>
                                  </p:iterate>
                                  <p:childTnLst>
                                    <p:set>
                                      <p:cBhvr>
                                        <p:cTn id="138" dur="1" fill="hold">
                                          <p:stCondLst>
                                            <p:cond delay="0"/>
                                          </p:stCondLst>
                                        </p:cTn>
                                        <p:tgtEl>
                                          <p:spTgt spid="17">
                                            <p:txEl>
                                              <p:pRg st="3" end="3"/>
                                            </p:txEl>
                                          </p:spTgt>
                                        </p:tgtEl>
                                        <p:attrNameLst>
                                          <p:attrName>style.visibility</p:attrName>
                                        </p:attrNameLst>
                                      </p:cBhvr>
                                      <p:to>
                                        <p:strVal val="visible"/>
                                      </p:to>
                                    </p:set>
                                    <p:anim calcmode="discrete" valueType="clr">
                                      <p:cBhvr override="childStyle">
                                        <p:cTn id="139" dur="1000"/>
                                        <p:tgtEl>
                                          <p:spTgt spid="17">
                                            <p:txEl>
                                              <p:pRg st="3" end="3"/>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0" dur="1000"/>
                                        <p:tgtEl>
                                          <p:spTgt spid="17">
                                            <p:txEl>
                                              <p:pRg st="3" end="3"/>
                                            </p:txEl>
                                          </p:spTgt>
                                        </p:tgtEl>
                                        <p:attrNameLst>
                                          <p:attrName>fillcolor</p:attrName>
                                        </p:attrNameLst>
                                      </p:cBhvr>
                                      <p:tavLst>
                                        <p:tav tm="0">
                                          <p:val>
                                            <p:clrVal>
                                              <a:schemeClr val="accent2"/>
                                            </p:clrVal>
                                          </p:val>
                                        </p:tav>
                                        <p:tav tm="50000">
                                          <p:val>
                                            <p:clrVal>
                                              <a:schemeClr val="hlink"/>
                                            </p:clrVal>
                                          </p:val>
                                        </p:tav>
                                      </p:tavLst>
                                    </p:anim>
                                    <p:set>
                                      <p:cBhvr>
                                        <p:cTn id="141" dur="1000"/>
                                        <p:tgtEl>
                                          <p:spTgt spid="17">
                                            <p:txEl>
                                              <p:pRg st="3" end="3"/>
                                            </p:txEl>
                                          </p:spTgt>
                                        </p:tgtEl>
                                        <p:attrNameLst>
                                          <p:attrName>fill.type</p:attrName>
                                        </p:attrNameLst>
                                      </p:cBhvr>
                                      <p:to>
                                        <p:strVal val="solid"/>
                                      </p:to>
                                    </p:set>
                                  </p:childTnLst>
                                </p:cTn>
                              </p:par>
                              <p:par>
                                <p:cTn id="142" presetID="27" presetClass="entr" presetSubtype="0" fill="hold" nodeType="withEffect">
                                  <p:stCondLst>
                                    <p:cond delay="0"/>
                                  </p:stCondLst>
                                  <p:iterate type="lt">
                                    <p:tmPct val="50000"/>
                                  </p:iterate>
                                  <p:childTnLst>
                                    <p:set>
                                      <p:cBhvr>
                                        <p:cTn id="143" dur="1" fill="hold">
                                          <p:stCondLst>
                                            <p:cond delay="0"/>
                                          </p:stCondLst>
                                        </p:cTn>
                                        <p:tgtEl>
                                          <p:spTgt spid="17">
                                            <p:txEl>
                                              <p:pRg st="4" end="4"/>
                                            </p:txEl>
                                          </p:spTgt>
                                        </p:tgtEl>
                                        <p:attrNameLst>
                                          <p:attrName>style.visibility</p:attrName>
                                        </p:attrNameLst>
                                      </p:cBhvr>
                                      <p:to>
                                        <p:strVal val="visible"/>
                                      </p:to>
                                    </p:set>
                                    <p:anim calcmode="discrete" valueType="clr">
                                      <p:cBhvr override="childStyle">
                                        <p:cTn id="144" dur="1000"/>
                                        <p:tgtEl>
                                          <p:spTgt spid="17">
                                            <p:txEl>
                                              <p:pRg st="4" end="4"/>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45" dur="1000"/>
                                        <p:tgtEl>
                                          <p:spTgt spid="17">
                                            <p:txEl>
                                              <p:pRg st="4" end="4"/>
                                            </p:txEl>
                                          </p:spTgt>
                                        </p:tgtEl>
                                        <p:attrNameLst>
                                          <p:attrName>fillcolor</p:attrName>
                                        </p:attrNameLst>
                                      </p:cBhvr>
                                      <p:tavLst>
                                        <p:tav tm="0">
                                          <p:val>
                                            <p:clrVal>
                                              <a:schemeClr val="accent2"/>
                                            </p:clrVal>
                                          </p:val>
                                        </p:tav>
                                        <p:tav tm="50000">
                                          <p:val>
                                            <p:clrVal>
                                              <a:schemeClr val="hlink"/>
                                            </p:clrVal>
                                          </p:val>
                                        </p:tav>
                                      </p:tavLst>
                                    </p:anim>
                                    <p:set>
                                      <p:cBhvr>
                                        <p:cTn id="146" dur="1000"/>
                                        <p:tgtEl>
                                          <p:spTgt spid="17">
                                            <p:txEl>
                                              <p:pRg st="4" end="4"/>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76673"/>
            <a:ext cx="7772400" cy="1224135"/>
          </a:xfrm>
        </p:spPr>
        <p:txBody>
          <a:bodyPr>
            <a:normAutofit/>
          </a:bodyPr>
          <a:lstStyle/>
          <a:p>
            <a:r>
              <a:rPr lang="ru-RU" sz="5400" b="1" dirty="0" smtClean="0">
                <a:solidFill>
                  <a:srgbClr val="0070C0"/>
                </a:solidFill>
                <a:latin typeface="Derby" pitchFamily="2" charset="0"/>
              </a:rPr>
              <a:t>ПРИРОДА И МЫ</a:t>
            </a:r>
            <a:endParaRPr lang="ru-RU" sz="5400" b="1" dirty="0">
              <a:solidFill>
                <a:srgbClr val="0070C0"/>
              </a:solidFill>
              <a:latin typeface="Derby" pitchFamily="2" charset="0"/>
            </a:endParaRPr>
          </a:p>
        </p:txBody>
      </p:sp>
      <p:sp>
        <p:nvSpPr>
          <p:cNvPr id="3" name="Подзаголовок 2"/>
          <p:cNvSpPr>
            <a:spLocks noGrp="1"/>
          </p:cNvSpPr>
          <p:nvPr>
            <p:ph type="subTitle" idx="1"/>
          </p:nvPr>
        </p:nvSpPr>
        <p:spPr/>
        <p:txBody>
          <a:bodyPr>
            <a:normAutofit/>
          </a:bodyPr>
          <a:lstStyle/>
          <a:p>
            <a:pPr algn="r"/>
            <a:endParaRPr lang="ru-RU" sz="2800" dirty="0">
              <a:solidFill>
                <a:schemeClr val="tx1"/>
              </a:solidFill>
            </a:endParaRPr>
          </a:p>
        </p:txBody>
      </p:sp>
      <p:pic>
        <p:nvPicPr>
          <p:cNvPr id="5122" name="Picture 2" descr="http://www.psychologos.ru/images/priroda_radost_nastroeniya_malchik_139151286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739" y="1700808"/>
            <a:ext cx="8721733" cy="51571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1209566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normAutofit/>
          </a:bodyPr>
          <a:lstStyle/>
          <a:p>
            <a:pPr algn="r"/>
            <a:endParaRPr lang="ru-RU" sz="2000" dirty="0">
              <a:solidFill>
                <a:schemeClr val="tx1"/>
              </a:solidFill>
            </a:endParaRPr>
          </a:p>
        </p:txBody>
      </p:sp>
      <p:sp>
        <p:nvSpPr>
          <p:cNvPr id="4" name="Заголовок 3">
            <a:hlinkClick r:id="" action="ppaction://hlinkshowjump?jump=nextslide"/>
          </p:cNvPr>
          <p:cNvSpPr>
            <a:spLocks noGrp="1"/>
          </p:cNvSpPr>
          <p:nvPr>
            <p:ph type="ctrTitle"/>
          </p:nvPr>
        </p:nvSpPr>
        <p:spPr>
          <a:xfrm>
            <a:off x="683568" y="332656"/>
            <a:ext cx="7772400" cy="6336703"/>
          </a:xfrm>
          <a:prstGeom prst="horizontalScroll">
            <a:avLst/>
          </a:prstGeom>
          <a:solidFill>
            <a:srgbClr val="FFFF00"/>
          </a:solidFill>
          <a:ln w="571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ru-RU" sz="6000" b="1" dirty="0" smtClean="0">
                <a:solidFill>
                  <a:schemeClr val="tx1"/>
                </a:solidFill>
              </a:rPr>
              <a:t>Конкурс  </a:t>
            </a:r>
            <a:br>
              <a:rPr lang="ru-RU" sz="6000" b="1" dirty="0" smtClean="0">
                <a:solidFill>
                  <a:schemeClr val="tx1"/>
                </a:solidFill>
              </a:rPr>
            </a:br>
            <a:r>
              <a:rPr lang="ru-RU" sz="6000" b="1" dirty="0" smtClean="0">
                <a:solidFill>
                  <a:schemeClr val="tx1"/>
                </a:solidFill>
              </a:rPr>
              <a:t>«Найди пару»</a:t>
            </a:r>
            <a:endParaRPr lang="ru-RU" sz="6000" b="1" dirty="0">
              <a:solidFill>
                <a:schemeClr val="tx1"/>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16633"/>
            <a:ext cx="7772400" cy="720080"/>
          </a:xfrm>
        </p:spPr>
        <p:txBody>
          <a:bodyPr>
            <a:normAutofit/>
          </a:bodyPr>
          <a:lstStyle/>
          <a:p>
            <a:pPr algn="ctr"/>
            <a:r>
              <a:rPr lang="ru-RU" dirty="0" smtClean="0">
                <a:solidFill>
                  <a:srgbClr val="0070C0"/>
                </a:solidFill>
              </a:rPr>
              <a:t>Конкурс  «Назови  автора»</a:t>
            </a:r>
            <a:endParaRPr lang="ru-RU" dirty="0">
              <a:solidFill>
                <a:srgbClr val="0070C0"/>
              </a:solidFill>
            </a:endParaRPr>
          </a:p>
        </p:txBody>
      </p:sp>
      <p:sp>
        <p:nvSpPr>
          <p:cNvPr id="3" name="Текст 2"/>
          <p:cNvSpPr>
            <a:spLocks noGrp="1"/>
          </p:cNvSpPr>
          <p:nvPr>
            <p:ph type="body" idx="1"/>
          </p:nvPr>
        </p:nvSpPr>
        <p:spPr>
          <a:xfrm>
            <a:off x="251520" y="836712"/>
            <a:ext cx="8640960" cy="5688632"/>
          </a:xfrm>
        </p:spPr>
        <p:txBody>
          <a:bodyPr>
            <a:noAutofit/>
          </a:bodyPr>
          <a:lstStyle/>
          <a:p>
            <a:pPr algn="just"/>
            <a:r>
              <a:rPr lang="ru-RU" sz="2800" b="1" dirty="0" err="1" smtClean="0">
                <a:solidFill>
                  <a:schemeClr val="tx1"/>
                </a:solidFill>
                <a:latin typeface="Times New Roman" pitchFamily="18" charset="0"/>
                <a:cs typeface="Times New Roman" pitchFamily="18" charset="0"/>
              </a:rPr>
              <a:t>Д.Н.Мамин</a:t>
            </a:r>
            <a:r>
              <a:rPr lang="ru-RU" sz="2800" b="1" dirty="0" smtClean="0">
                <a:solidFill>
                  <a:schemeClr val="tx1"/>
                </a:solidFill>
                <a:latin typeface="Times New Roman" pitchFamily="18" charset="0"/>
                <a:cs typeface="Times New Roman" pitchFamily="18" charset="0"/>
              </a:rPr>
              <a:t>-Сибиряк                           «Выскочка»</a:t>
            </a:r>
          </a:p>
          <a:p>
            <a:pPr algn="just"/>
            <a:endParaRPr lang="ru-RU" sz="2800" b="1" dirty="0" smtClean="0">
              <a:solidFill>
                <a:schemeClr val="tx1"/>
              </a:solidFill>
              <a:latin typeface="Times New Roman" pitchFamily="18" charset="0"/>
              <a:cs typeface="Times New Roman" pitchFamily="18" charset="0"/>
            </a:endParaRPr>
          </a:p>
          <a:p>
            <a:r>
              <a:rPr lang="ru-RU" sz="2800" b="1" dirty="0" err="1" smtClean="0">
                <a:solidFill>
                  <a:schemeClr val="tx1"/>
                </a:solidFill>
                <a:latin typeface="Times New Roman" pitchFamily="18" charset="0"/>
                <a:cs typeface="Times New Roman" pitchFamily="18" charset="0"/>
              </a:rPr>
              <a:t>А.И.Куприн</a:t>
            </a:r>
            <a:endParaRPr lang="ru-RU" sz="2800" b="1" dirty="0" smtClean="0">
              <a:solidFill>
                <a:schemeClr val="tx1"/>
              </a:solidFill>
              <a:latin typeface="Times New Roman" pitchFamily="18" charset="0"/>
              <a:cs typeface="Times New Roman" pitchFamily="18" charset="0"/>
            </a:endParaRPr>
          </a:p>
          <a:p>
            <a:r>
              <a:rPr lang="ru-RU" sz="2800" b="1" dirty="0" err="1" smtClean="0">
                <a:solidFill>
                  <a:schemeClr val="tx1"/>
                </a:solidFill>
                <a:latin typeface="Times New Roman" pitchFamily="18" charset="0"/>
                <a:cs typeface="Times New Roman" pitchFamily="18" charset="0"/>
              </a:rPr>
              <a:t>М.М.Пришвин</a:t>
            </a:r>
            <a:r>
              <a:rPr lang="ru-RU" sz="2800" b="1" dirty="0" smtClean="0">
                <a:solidFill>
                  <a:schemeClr val="tx1"/>
                </a:solidFill>
                <a:latin typeface="Times New Roman" pitchFamily="18" charset="0"/>
                <a:cs typeface="Times New Roman" pitchFamily="18" charset="0"/>
              </a:rPr>
              <a:t>                                                 «Кабан»</a:t>
            </a:r>
          </a:p>
          <a:p>
            <a:endParaRPr lang="ru-RU" sz="2800" b="1" dirty="0" smtClean="0">
              <a:solidFill>
                <a:schemeClr val="tx1"/>
              </a:solidFill>
              <a:latin typeface="Times New Roman" pitchFamily="18" charset="0"/>
              <a:cs typeface="Times New Roman" pitchFamily="18" charset="0"/>
            </a:endParaRPr>
          </a:p>
          <a:p>
            <a:pPr algn="just"/>
            <a:r>
              <a:rPr lang="ru-RU" sz="2800" b="1" dirty="0" err="1" smtClean="0">
                <a:solidFill>
                  <a:schemeClr val="tx1"/>
                </a:solidFill>
                <a:latin typeface="Times New Roman" pitchFamily="18" charset="0"/>
                <a:cs typeface="Times New Roman" pitchFamily="18" charset="0"/>
              </a:rPr>
              <a:t>Е.И.Чарушин</a:t>
            </a:r>
            <a:r>
              <a:rPr lang="ru-RU" sz="2800" b="1" dirty="0" smtClean="0">
                <a:solidFill>
                  <a:schemeClr val="tx1"/>
                </a:solidFill>
                <a:latin typeface="Times New Roman" pitchFamily="18" charset="0"/>
                <a:cs typeface="Times New Roman" pitchFamily="18" charset="0"/>
              </a:rPr>
              <a:t>                                «Стрижонок Скрип»</a:t>
            </a:r>
          </a:p>
          <a:p>
            <a:pPr algn="just"/>
            <a:r>
              <a:rPr lang="ru-RU" sz="2800" b="1" dirty="0" smtClean="0">
                <a:solidFill>
                  <a:schemeClr val="tx1"/>
                </a:solidFill>
                <a:latin typeface="Times New Roman" pitchFamily="18" charset="0"/>
                <a:cs typeface="Times New Roman" pitchFamily="18" charset="0"/>
              </a:rPr>
              <a:t> </a:t>
            </a:r>
          </a:p>
          <a:p>
            <a:r>
              <a:rPr lang="ru-RU" sz="2800" b="1" dirty="0" smtClean="0">
                <a:solidFill>
                  <a:schemeClr val="tx1"/>
                </a:solidFill>
                <a:latin typeface="Times New Roman" pitchFamily="18" charset="0"/>
                <a:cs typeface="Times New Roman" pitchFamily="18" charset="0"/>
              </a:rPr>
              <a:t>В.П.Астафьев                                  «Барбос и </a:t>
            </a:r>
            <a:r>
              <a:rPr lang="ru-RU" sz="2800" b="1" dirty="0" err="1" smtClean="0">
                <a:solidFill>
                  <a:schemeClr val="tx1"/>
                </a:solidFill>
                <a:latin typeface="Times New Roman" pitchFamily="18" charset="0"/>
                <a:cs typeface="Times New Roman" pitchFamily="18" charset="0"/>
              </a:rPr>
              <a:t>Жулька</a:t>
            </a:r>
            <a:r>
              <a:rPr lang="ru-RU" sz="2800" b="1" dirty="0" smtClean="0">
                <a:solidFill>
                  <a:schemeClr val="tx1"/>
                </a:solidFill>
                <a:latin typeface="Times New Roman" pitchFamily="18" charset="0"/>
                <a:cs typeface="Times New Roman" pitchFamily="18" charset="0"/>
              </a:rPr>
              <a:t>»</a:t>
            </a:r>
          </a:p>
          <a:p>
            <a:endParaRPr lang="ru-RU" sz="2800" b="1" dirty="0" smtClean="0">
              <a:solidFill>
                <a:schemeClr val="tx1"/>
              </a:solidFill>
              <a:latin typeface="Times New Roman" pitchFamily="18" charset="0"/>
              <a:cs typeface="Times New Roman" pitchFamily="18" charset="0"/>
            </a:endParaRPr>
          </a:p>
          <a:p>
            <a:r>
              <a:rPr lang="ru-RU" sz="2800" b="1" dirty="0" smtClean="0">
                <a:solidFill>
                  <a:schemeClr val="tx1"/>
                </a:solidFill>
                <a:latin typeface="Times New Roman" pitchFamily="18" charset="0"/>
                <a:cs typeface="Times New Roman" pitchFamily="18" charset="0"/>
              </a:rPr>
              <a:t>                                                                  «Приёмыш»</a:t>
            </a:r>
            <a:endParaRPr lang="ru-RU" sz="2800" b="1" dirty="0">
              <a:solidFill>
                <a:schemeClr val="tx1"/>
              </a:solidFill>
              <a:latin typeface="Times New Roman" pitchFamily="18" charset="0"/>
              <a:cs typeface="Times New Roman" pitchFamily="18" charset="0"/>
            </a:endParaRPr>
          </a:p>
        </p:txBody>
      </p:sp>
      <p:cxnSp>
        <p:nvCxnSpPr>
          <p:cNvPr id="17" name="Прямая со стрелкой 16"/>
          <p:cNvCxnSpPr/>
          <p:nvPr/>
        </p:nvCxnSpPr>
        <p:spPr>
          <a:xfrm>
            <a:off x="3707904" y="1844824"/>
            <a:ext cx="2232248" cy="446449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19" name="Прямая со стрелкой 18"/>
          <p:cNvCxnSpPr/>
          <p:nvPr/>
        </p:nvCxnSpPr>
        <p:spPr>
          <a:xfrm>
            <a:off x="2267744" y="2708920"/>
            <a:ext cx="3384376" cy="252028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1" name="Прямая со стрелкой 20"/>
          <p:cNvCxnSpPr/>
          <p:nvPr/>
        </p:nvCxnSpPr>
        <p:spPr>
          <a:xfrm flipV="1">
            <a:off x="2699792" y="1700808"/>
            <a:ext cx="3456384" cy="1584176"/>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3" name="Прямая со стрелкой 22"/>
          <p:cNvCxnSpPr/>
          <p:nvPr/>
        </p:nvCxnSpPr>
        <p:spPr>
          <a:xfrm flipV="1">
            <a:off x="2555776" y="3284984"/>
            <a:ext cx="4608512" cy="936104"/>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cxnSp>
        <p:nvCxnSpPr>
          <p:cNvPr id="25" name="Прямая со стрелкой 24"/>
          <p:cNvCxnSpPr/>
          <p:nvPr/>
        </p:nvCxnSpPr>
        <p:spPr>
          <a:xfrm flipV="1">
            <a:off x="2555776" y="4221088"/>
            <a:ext cx="2808312" cy="1080120"/>
          </a:xfrm>
          <a:prstGeom prst="straightConnector1">
            <a:avLst/>
          </a:prstGeom>
          <a:ln>
            <a:tailEnd type="arrow"/>
          </a:ln>
        </p:spPr>
        <p:style>
          <a:lnRef idx="3">
            <a:schemeClr val="accent1"/>
          </a:lnRef>
          <a:fillRef idx="0">
            <a:schemeClr val="accent1"/>
          </a:fillRef>
          <a:effectRef idx="2">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wipe(down)">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wipe(down)">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wipe(down)">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down)">
                                      <p:cBhvr>
                                        <p:cTn id="2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endParaRPr lang="ru-RU"/>
          </a:p>
        </p:txBody>
      </p:sp>
      <p:sp>
        <p:nvSpPr>
          <p:cNvPr id="4" name="Горизонтальный свиток 3">
            <a:hlinkClick r:id="rId2" action="ppaction://hlinksldjump"/>
          </p:cNvPr>
          <p:cNvSpPr/>
          <p:nvPr/>
        </p:nvSpPr>
        <p:spPr>
          <a:xfrm>
            <a:off x="170700" y="0"/>
            <a:ext cx="8640960" cy="6429396"/>
          </a:xfrm>
          <a:prstGeom prst="horizontalScroll">
            <a:avLst/>
          </a:prstGeom>
          <a:solidFill>
            <a:srgbClr val="EE86DA"/>
          </a:solidFill>
          <a:ln w="5715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6000" b="1" dirty="0" smtClean="0">
                <a:solidFill>
                  <a:schemeClr val="tx1"/>
                </a:solidFill>
              </a:rPr>
              <a:t>Конкурс </a:t>
            </a:r>
          </a:p>
          <a:p>
            <a:pPr algn="ctr"/>
            <a:r>
              <a:rPr lang="ru-RU" sz="6000" b="1" dirty="0" smtClean="0">
                <a:solidFill>
                  <a:schemeClr val="tx1"/>
                </a:solidFill>
              </a:rPr>
              <a:t> «Трудные слова»</a:t>
            </a:r>
            <a:endParaRPr lang="ru-RU" sz="6000" b="1" dirty="0">
              <a:solidFill>
                <a:schemeClr val="tx1"/>
              </a:solidFill>
            </a:endParaRPr>
          </a:p>
        </p:txBody>
      </p:sp>
    </p:spTree>
    <p:extLst>
      <p:ext uri="{BB962C8B-B14F-4D97-AF65-F5344CB8AC3E}">
        <p14:creationId xmlns:p14="http://schemas.microsoft.com/office/powerpoint/2010/main" val="968550918"/>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487</TotalTime>
  <Words>189</Words>
  <Application>Microsoft Office PowerPoint</Application>
  <PresentationFormat>Экран (4:3)</PresentationFormat>
  <Paragraphs>97</Paragraphs>
  <Slides>26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26</vt:i4>
      </vt:variant>
    </vt:vector>
  </HeadingPairs>
  <TitlesOfParts>
    <vt:vector size="32" baseType="lpstr">
      <vt:lpstr>Arial</vt:lpstr>
      <vt:lpstr>Calibri</vt:lpstr>
      <vt:lpstr>Derby</vt:lpstr>
      <vt:lpstr>Times New Roman</vt:lpstr>
      <vt:lpstr>Verdana</vt:lpstr>
      <vt:lpstr>Тема Office</vt:lpstr>
      <vt:lpstr>Обобщающий  урок литературного чтения по теме «Природа и мы»  4 класс Конкурс знатоков</vt:lpstr>
      <vt:lpstr>Презентация PowerPoint</vt:lpstr>
      <vt:lpstr>Презентация PowerPoint</vt:lpstr>
      <vt:lpstr>Презентация PowerPoint</vt:lpstr>
      <vt:lpstr>Презентация PowerPoint</vt:lpstr>
      <vt:lpstr>ПРИРОДА И МЫ</vt:lpstr>
      <vt:lpstr>Конкурс   «Найди пару»</vt:lpstr>
      <vt:lpstr>Конкурс  «Назови  автора»</vt:lpstr>
      <vt:lpstr>Презентация PowerPoint</vt:lpstr>
      <vt:lpstr>Презентация PowerPoint</vt:lpstr>
      <vt:lpstr>Презентация PowerPoint</vt:lpstr>
      <vt:lpstr>Конкурс   «Угадай-ка»</vt:lpstr>
      <vt:lpstr>Презентация PowerPoint</vt:lpstr>
      <vt:lpstr>Презентация PowerPoint</vt:lpstr>
      <vt:lpstr>СТРИЖОНОК СКРИП</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Интернет – источники http://www.tvoyrebenok.ru/raznocvetny-fon-dlya-prezentacii.shtml  фоны  http://ptici.narod.ru/ptici/soroka.html сорока  http://www.pes.su/taksa.html собака  http://cob-swan.ru/vidy-lebedej/vidy-lebedej-lebed-shipun/  лебедь  http://newsgomel.by/ стриж  http://tvoyadubna.org/ataka-ritejlerov/ вопрос   </vt:lpstr>
    </vt:vector>
  </TitlesOfParts>
  <Company>Hewlett-Packard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Урок литературного чтения по теме «Природа и мы»</dc:title>
  <dc:creator>1</dc:creator>
  <cp:lastModifiedBy>1222</cp:lastModifiedBy>
  <cp:revision>40</cp:revision>
  <dcterms:created xsi:type="dcterms:W3CDTF">2013-01-10T14:34:17Z</dcterms:created>
  <dcterms:modified xsi:type="dcterms:W3CDTF">2021-03-11T04:22:40Z</dcterms:modified>
</cp:coreProperties>
</file>