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060848"/>
            <a:ext cx="8458200" cy="1222375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80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«Что такое театр?»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ÐÐ°ÑÑÐ¸Ð½ÐºÐ¸ Ð¿Ð¾ Ð·Ð°Ð¿ÑÐ¾ÑÑ ÑÐµÐ°ÑÑ Ð°Ð¿Ð»Ð¾Ð´Ð¸ÑÐ¼ÐµÐ½Ñ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8640"/>
            <a:ext cx="6096000" cy="47815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3972" name="Picture 4" descr="ÐÐ°ÑÑÐ¸Ð½ÐºÐ¸ Ð¿Ð¾ Ð·Ð°Ð¿ÑÐ¾ÑÑ ÑÐµÐ°ÑÑ Ð°Ð¿Ð»Ð¾Ð´Ð¸ÑÐ¼ÐµÐ½ÑÑ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39952" y="3645024"/>
            <a:ext cx="4596594" cy="3064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https://www.classicalmusicnews.ru/wp-content/uploads/2016/03/bolshoi_theat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04664"/>
            <a:ext cx="9066531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562" name="Picture 2" descr="https://newizv.ru/attachments/ddef6a99793854b7699795b35678f283c48b4476/store/limit/700/393/60/c4750736deac001cc02b7cba2034aacb0c076c4793536a01e5b5e886716b/%D0%91%D0%98%D0%9B%D0%95%D0%A2%D0%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16633"/>
            <a:ext cx="5315033" cy="35283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6564" name="Picture 4" descr="ÐÐ°ÑÑÐ¸Ð½ÐºÐ¸ Ð¿Ð¾ Ð·Ð°Ð¿ÑÐ¾ÑÑ ÑÐµÐ°ÑÑ Ð±Ð¸Ð»ÐµÑÑ ÐºÐ°ÑÑ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3140968"/>
            <a:ext cx="5178152" cy="3456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 descr="ÐÐ°ÑÑÐ¸Ð½ÐºÐ¸ Ð¿Ð¾ Ð·Ð°Ð¿ÑÐ¾ÑÑ ÑÐµÐ°ÑÑ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073009" cy="6048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36970" cy="65527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 descr="ÐÐ°ÑÑÐ¸Ð½ÐºÐ¸ Ð¿Ð¾ Ð·Ð°Ð¿ÑÐ¾ÑÑ ÑÐµÐ°ÑÑ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1340768"/>
            <a:ext cx="6480717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6" name="Picture 2" descr="ÐÐ°ÑÑÐ¸Ð½ÐºÐ¸ Ð¿Ð¾ Ð·Ð°Ð¿ÑÐ¾ÑÑ ÑÐµÐ°ÑÑ Ð´ÐµÐºÐ¾ÑÐ°ÑÐ¸Ð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976664" cy="37525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2468" name="Picture 4" descr="ÐÐ°ÑÑÐ¸Ð½ÐºÐ¸ Ð¿Ð¾ Ð·Ð°Ð¿ÑÐ¾ÑÑ ÑÐµÐ°ÑÑ Ð´ÐµÐºÐ¾ÑÐ°ÑÐ¸Ð¸"/>
          <p:cNvPicPr>
            <a:picLocks noChangeAspect="1" noChangeArrowheads="1"/>
          </p:cNvPicPr>
          <p:nvPr/>
        </p:nvPicPr>
        <p:blipFill>
          <a:blip r:embed="rId3" cstate="print"/>
          <a:srcRect r="-1169" b="16881"/>
          <a:stretch>
            <a:fillRect/>
          </a:stretch>
        </p:blipFill>
        <p:spPr bwMode="auto">
          <a:xfrm>
            <a:off x="2591272" y="3501008"/>
            <a:ext cx="6552728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" descr="ÐÐ°ÑÑÐ¸Ð½ÐºÐ¸ Ð¿Ð¾ Ð·Ð°Ð¿ÑÐ¾ÑÑ ÑÐµÐ°ÑÑ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20688"/>
            <a:ext cx="8659713" cy="57137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ÐÐ°ÑÑÐ¸Ð½ÐºÐ¸ Ð¿Ð¾ Ð·Ð°Ð¿ÑÐ¾ÑÑ ÑÐµÐ°ÑÑ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692696"/>
            <a:ext cx="9000120" cy="51125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</TotalTime>
  <Words>2</Words>
  <Application>Microsoft Office PowerPoint</Application>
  <PresentationFormat>Экран (4:3)</PresentationFormat>
  <Paragraphs>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«Что такое театр?»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«Что такое театр?» </dc:title>
  <dc:creator>Ксюша</dc:creator>
  <cp:lastModifiedBy>Ксюша</cp:lastModifiedBy>
  <cp:revision>2</cp:revision>
  <dcterms:created xsi:type="dcterms:W3CDTF">2019-03-16T06:02:54Z</dcterms:created>
  <dcterms:modified xsi:type="dcterms:W3CDTF">2021-05-17T03:58:10Z</dcterms:modified>
</cp:coreProperties>
</file>