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5079F-E93E-4209-9352-A4CFBA0CDA99}" type="datetimeFigureOut">
              <a:rPr lang="ru-RU" smtClean="0"/>
              <a:t>18.05.2020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9B815-46C1-4439-AFAA-C93AF71C6CA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 descr="http://ds71sever.edu-penza.ru/vospitatel-goda/davajjpoigraem-2412ca968ab957d0b587c0d3b61acdd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2" name="AutoShape 4" descr="http://ds71sever.edu-penza.ru/vospitatel-goda/davajjpoigraem-2412ca968ab957d0b587c0d3b61acdd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://ds71sever.edu-penza.ru/vospitatel-goda/davajjpoigraem-2412ca968ab957d0b587c0d3b61acdd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6" name="AutoShape 8" descr="http://ds71sever.edu-penza.ru/vospitatel-goda/davajjpoigraem-2412ca968ab957d0b587c0d3b61acdd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 descr="http://teremok135.ucoz.net/11/2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Послушай рассказы и ответь на вопросы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38600" cy="5145435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rgbClr val="7030A0"/>
                </a:solidFill>
              </a:rPr>
              <a:t>Вова проснулся утром, подбежал к окну и удивленно воскликнул: «Мама, на улице ночью шел дождь!»  Как Вова догадался, что шел дождь, ведь он в это время крепко спал</a:t>
            </a:r>
            <a:r>
              <a:rPr lang="ru-RU" dirty="0" smtClean="0">
                <a:solidFill>
                  <a:srgbClr val="7030A0"/>
                </a:solidFill>
              </a:rPr>
              <a:t>?</a:t>
            </a:r>
          </a:p>
          <a:p>
            <a:pPr algn="just"/>
            <a:r>
              <a:rPr lang="ru-RU" dirty="0">
                <a:solidFill>
                  <a:srgbClr val="7030A0"/>
                </a:solidFill>
              </a:rPr>
              <a:t>Выглянув в окно, Вера сказала маме: «Мама, одеваться надо теплее, на улице такой сильный ветер!»  Как Вера догадалась, что на улице сильный ветер</a:t>
            </a:r>
            <a:r>
              <a:rPr lang="ru-RU" dirty="0" smtClean="0">
                <a:solidFill>
                  <a:srgbClr val="7030A0"/>
                </a:solidFill>
              </a:rPr>
              <a:t>?</a:t>
            </a:r>
          </a:p>
          <a:p>
            <a:pPr algn="just"/>
            <a:r>
              <a:rPr lang="ru-RU" dirty="0">
                <a:solidFill>
                  <a:srgbClr val="7030A0"/>
                </a:solidFill>
              </a:rPr>
              <a:t>Сидят в лодке кот Васька и его хозяин. Хозяин закидывает удочку и приговаривает: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Ловись, рыбка, большая-пребольшая !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А Васька потихоньку бормочет: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Маленькая ловись, маленькая !</a:t>
            </a:r>
            <a:br>
              <a:rPr lang="ru-RU" dirty="0">
                <a:solidFill>
                  <a:srgbClr val="7030A0"/>
                </a:solidFill>
              </a:rPr>
            </a:br>
            <a:r>
              <a:rPr lang="ru-RU" dirty="0">
                <a:solidFill>
                  <a:srgbClr val="7030A0"/>
                </a:solidFill>
              </a:rPr>
              <a:t>Почему он так говорит?</a:t>
            </a:r>
            <a:endParaRPr lang="ru-RU" dirty="0" smtClean="0">
              <a:solidFill>
                <a:srgbClr val="7030A0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2060848"/>
            <a:ext cx="4038600" cy="355699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>
                <a:solidFill>
                  <a:srgbClr val="7030A0"/>
                </a:solidFill>
              </a:rPr>
              <a:t>Спускается муравей с горы, а на встречу ему - осел. Осел спрашивает муравья: «Скажи, пожалуйста, муравей, какая на горе трава?»,  МУРАВЕЙ ГОВОРИТ:  «Такая высокая, густая"»,- ответил муравей. Обрадовался осел ,поднялся на гору ,но как ни пытался щипать траву губами - никак не мог. «Обманул меня муравей», - подумал осел. А ты как думаешь, обманул ли муравей осла?</a:t>
            </a:r>
          </a:p>
        </p:txBody>
      </p:sp>
      <p:pic>
        <p:nvPicPr>
          <p:cNvPr id="1026" name="Picture 2" descr="https://i.ytimg.com/vi/Lqdb_iC-KmA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620688"/>
            <a:ext cx="2808312" cy="1316110"/>
          </a:xfrm>
          <a:prstGeom prst="rect">
            <a:avLst/>
          </a:prstGeom>
          <a:noFill/>
        </p:spPr>
      </p:pic>
      <p:pic>
        <p:nvPicPr>
          <p:cNvPr id="1028" name="Picture 4" descr="https://thumbs.dreamstime.com/b/%D0%B8%D0%B7%D0%BE%D0%BB%D0%B8%D1%80%D0%BE%D0%B2%D0%B0%D0%BD%D0%BD%D1%8B%D0%B5-%D1%80%D1%8B%D0%B1%D1%8B-%D0%B2%D0%B5%D0%B4%D1%80%D0%B0-%D0%B7%D0%B0%D0%B4%D0%B2%D0%B8%D0%B6%D0%BA%D0%B0-%D1%80%D1%8B%D0%B1%D0%BE%D0%BB%D0%BE%D0%B2%D0%B0-%D1%82%D0%B0%D0%BA%D0%B6%D0%B5-%D0%B2%D0%B5%D0%BA%D1%82%D0%BE%D1%80-%D0%B8%D0%BB%D0%BB%D1%8E%D1%81%D1%82%D1%80%D0%B0%D1%86%D0%B8%D0%B8-1223562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5273824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Прослушай стихотворение и по памяти нарисуйте предметы, о которых в нём говорится.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СЛУШАЙ </a:t>
            </a:r>
            <a:r>
              <a:rPr lang="ru-RU" sz="2800" dirty="0">
                <a:solidFill>
                  <a:srgbClr val="FF0000"/>
                </a:solidFill>
              </a:rPr>
              <a:t>ВНИМАТЕЛЬНО. ГОТОВ?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268959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>
                <a:solidFill>
                  <a:srgbClr val="7030A0"/>
                </a:solidFill>
              </a:rPr>
              <a:t>Матрешек будем рисовать: Раз, два, три, четыре, пять. </a:t>
            </a:r>
          </a:p>
          <a:p>
            <a:pPr algn="just"/>
            <a:r>
              <a:rPr lang="ru-RU" dirty="0">
                <a:solidFill>
                  <a:srgbClr val="7030A0"/>
                </a:solidFill>
              </a:rPr>
              <a:t>Всех больше первая матрешка: Зеленый сарафан, кокошник. </a:t>
            </a:r>
          </a:p>
          <a:p>
            <a:pPr algn="just"/>
            <a:r>
              <a:rPr lang="ru-RU" dirty="0">
                <a:solidFill>
                  <a:srgbClr val="7030A0"/>
                </a:solidFill>
              </a:rPr>
              <a:t>За ней сестра - вторая, В жёлтом платье выступает.</a:t>
            </a:r>
          </a:p>
          <a:p>
            <a:pPr algn="just"/>
            <a:r>
              <a:rPr lang="ru-RU" dirty="0">
                <a:solidFill>
                  <a:srgbClr val="7030A0"/>
                </a:solidFill>
              </a:rPr>
              <a:t> Третья меньше второй: Сарафанчик голубой.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600200"/>
            <a:ext cx="3466728" cy="3340967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 </a:t>
            </a:r>
            <a:r>
              <a:rPr lang="ru-RU" dirty="0" smtClean="0">
                <a:solidFill>
                  <a:srgbClr val="7030A0"/>
                </a:solidFill>
              </a:rPr>
              <a:t>У четвертой матрешки Рост поменьше немножко, Сарафанчик синий, Яркий и красивый. 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Пятая матрешка - В красненькой одежке. Всех запомнить постарайся, За рисунок принимайся!</a:t>
            </a:r>
          </a:p>
          <a:p>
            <a:endParaRPr lang="ru-RU" dirty="0"/>
          </a:p>
        </p:txBody>
      </p:sp>
      <p:pic>
        <p:nvPicPr>
          <p:cNvPr id="15362" name="Picture 2" descr="https://www.spbdk.ru/upload/iblock/1a8/1a88764504ed6afde0e9cdd1029c84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4797152"/>
            <a:ext cx="5904656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Ребенку дается задание: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>
                <a:solidFill>
                  <a:srgbClr val="7030A0"/>
                </a:solidFill>
              </a:rPr>
              <a:t>посмотри на эти цифры и постарайся запомнить ряд чисел в порядке следования. </a:t>
            </a:r>
            <a:r>
              <a:rPr lang="ru-RU" sz="2800" dirty="0" smtClean="0">
                <a:solidFill>
                  <a:srgbClr val="7030A0"/>
                </a:solidFill>
              </a:rPr>
              <a:t>  </a:t>
            </a:r>
            <a:r>
              <a:rPr lang="ru-RU" sz="2800" dirty="0" smtClean="0">
                <a:solidFill>
                  <a:srgbClr val="FF0000"/>
                </a:solidFill>
              </a:rPr>
              <a:t>ЗАПОМНИЛ</a:t>
            </a:r>
            <a:r>
              <a:rPr lang="ru-RU" sz="2800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125273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3  </a:t>
            </a:r>
            <a:r>
              <a:rPr lang="ru-RU" sz="7200" dirty="0">
                <a:solidFill>
                  <a:srgbClr val="FF0000"/>
                </a:solidFill>
              </a:rPr>
              <a:t>5 </a:t>
            </a:r>
            <a:r>
              <a:rPr lang="ru-RU" sz="7200" dirty="0" smtClean="0">
                <a:solidFill>
                  <a:srgbClr val="FF0000"/>
                </a:solidFill>
              </a:rPr>
              <a:t> 4  7  8</a:t>
            </a:r>
            <a:endParaRPr lang="ru-RU" sz="7200" dirty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lvl="0" algn="just"/>
            <a:r>
              <a:rPr lang="ru-RU" dirty="0">
                <a:solidFill>
                  <a:srgbClr val="00B050"/>
                </a:solidFill>
              </a:rPr>
              <a:t>какое число находится справа от четверки?    </a:t>
            </a:r>
          </a:p>
          <a:p>
            <a:pPr lvl="0" algn="just"/>
            <a:r>
              <a:rPr lang="ru-RU" dirty="0">
                <a:solidFill>
                  <a:srgbClr val="C00000"/>
                </a:solidFill>
              </a:rPr>
              <a:t>Какая цифра расположена между тройкой и четверкой?    </a:t>
            </a:r>
          </a:p>
          <a:p>
            <a:pPr lvl="0" algn="just"/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0070C0"/>
                </a:solidFill>
              </a:rPr>
              <a:t>Какие числа составят в сумме семь? </a:t>
            </a:r>
          </a:p>
          <a:p>
            <a:pPr lvl="0" algn="just"/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chemeClr val="accent6"/>
                </a:solidFill>
              </a:rPr>
              <a:t>Какое число получится при сложении первых трех чисел? </a:t>
            </a:r>
          </a:p>
          <a:p>
            <a:endParaRPr lang="ru-RU" dirty="0"/>
          </a:p>
        </p:txBody>
      </p:sp>
      <p:pic>
        <p:nvPicPr>
          <p:cNvPr id="16386" name="Picture 2" descr="https://i.mycdn.me/i?r=AzEPZsRbOZEKgBhR0XGMT1Rk6ZFO7xK9MaaJrJ2MZzV98q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852936"/>
            <a:ext cx="3198213" cy="3837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accent6"/>
                </a:solidFill>
              </a:rPr>
              <a:t>ГРАФИЧЕСКИЙ ДИКТАНТ.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https://razvitie-vospitanie.ru/wp-content/uploads/2018/07/03-zmeya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908720"/>
            <a:ext cx="821925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43691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ОТВЕТЬ НА </a:t>
            </a:r>
            <a:r>
              <a:rPr lang="ru-RU" sz="3100" b="1" dirty="0" smtClean="0">
                <a:solidFill>
                  <a:srgbClr val="FF0000"/>
                </a:solidFill>
              </a:rPr>
              <a:t>ВОПРОСЫ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52737"/>
            <a:ext cx="4038600" cy="432048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100" dirty="0">
                <a:solidFill>
                  <a:srgbClr val="00B0F0"/>
                </a:solidFill>
              </a:rPr>
              <a:t>1.Заяц прыгает, а ласточка - …</a:t>
            </a:r>
          </a:p>
          <a:p>
            <a:pPr algn="just"/>
            <a:r>
              <a:rPr lang="ru-RU" sz="3100" dirty="0">
                <a:solidFill>
                  <a:srgbClr val="002060"/>
                </a:solidFill>
              </a:rPr>
              <a:t>2. Червяк ползает, а рыба - …</a:t>
            </a:r>
          </a:p>
          <a:p>
            <a:pPr algn="just"/>
            <a:r>
              <a:rPr lang="ru-RU" sz="3100" dirty="0">
                <a:solidFill>
                  <a:srgbClr val="FF0000"/>
                </a:solidFill>
              </a:rPr>
              <a:t>3. Лошадь бегает, а змея - …</a:t>
            </a:r>
          </a:p>
          <a:p>
            <a:pPr algn="just"/>
            <a:r>
              <a:rPr lang="ru-RU" sz="3100" dirty="0">
                <a:solidFill>
                  <a:srgbClr val="C00000"/>
                </a:solidFill>
              </a:rPr>
              <a:t>4. Гусеница ползёт, а кузнечик - …</a:t>
            </a:r>
          </a:p>
          <a:p>
            <a:pPr algn="just"/>
            <a:r>
              <a:rPr lang="ru-RU" sz="3100" dirty="0">
                <a:solidFill>
                  <a:srgbClr val="00B050"/>
                </a:solidFill>
              </a:rPr>
              <a:t>5. Собака лает, а кошка - …</a:t>
            </a:r>
          </a:p>
          <a:p>
            <a:pPr algn="just"/>
            <a:r>
              <a:rPr lang="ru-RU" sz="3100" dirty="0">
                <a:solidFill>
                  <a:srgbClr val="002060"/>
                </a:solidFill>
              </a:rPr>
              <a:t>6. Лягушка квакает, а мышь - …</a:t>
            </a:r>
          </a:p>
          <a:p>
            <a:pPr algn="just"/>
            <a:r>
              <a:rPr lang="ru-RU" sz="3100" dirty="0">
                <a:solidFill>
                  <a:schemeClr val="tx2"/>
                </a:solidFill>
              </a:rPr>
              <a:t>7. Как называется рот у птицы?</a:t>
            </a:r>
          </a:p>
          <a:p>
            <a:pPr algn="just"/>
            <a:r>
              <a:rPr lang="ru-RU" sz="3100" dirty="0">
                <a:solidFill>
                  <a:srgbClr val="C00000"/>
                </a:solidFill>
              </a:rPr>
              <a:t>8. Назови овощи, которые нужны, чтобы сварить борщ.</a:t>
            </a:r>
          </a:p>
          <a:p>
            <a:endParaRPr lang="ru-RU" dirty="0"/>
          </a:p>
        </p:txBody>
      </p:sp>
      <p:pic>
        <p:nvPicPr>
          <p:cNvPr id="17410" name="Picture 2" descr="https://avatars.mds.yandex.net/get-pdb/1747905/9d4cc65d-fdfd-4830-be2d-352b0c9e3459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077072"/>
            <a:ext cx="2578696" cy="2578696"/>
          </a:xfrm>
          <a:prstGeom prst="rect">
            <a:avLst/>
          </a:prstGeom>
          <a:noFill/>
        </p:spPr>
      </p:pic>
      <p:pic>
        <p:nvPicPr>
          <p:cNvPr id="17412" name="Picture 4" descr="https://www.pinclipart.com/picdir/big/488-4881580_how-to-draw-snake-drawing-of-a-snak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057800"/>
            <a:ext cx="1600445" cy="1800200"/>
          </a:xfrm>
          <a:prstGeom prst="rect">
            <a:avLst/>
          </a:prstGeom>
          <a:noFill/>
        </p:spPr>
      </p:pic>
      <p:pic>
        <p:nvPicPr>
          <p:cNvPr id="17414" name="Picture 6" descr="https://printonic.ru/uploads/images/2016/03/01/img_56d5842735c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99" y="5301208"/>
            <a:ext cx="1119767" cy="1368152"/>
          </a:xfrm>
          <a:prstGeom prst="rect">
            <a:avLst/>
          </a:prstGeom>
          <a:noFill/>
        </p:spPr>
      </p:pic>
      <p:pic>
        <p:nvPicPr>
          <p:cNvPr id="17416" name="Picture 8" descr="https://avatars.mds.yandex.net/get-zen_doc/1861837/pub_5e10e3e46f5f6f00ae02937e_5e10e5e92beb4900b11ed9be/scale_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1268760"/>
            <a:ext cx="2976331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900igr.net/datas/matematika/Tablitsa-umnozhenija-dlja-detej/0031-031-Molode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388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Послушай рассказы и ответь на вопросы </vt:lpstr>
      <vt:lpstr>Прослушай стихотворение и по памяти нарисуйте предметы, о которых в нём говорится.  СЛУШАЙ ВНИМАТЕЛЬНО. ГОТОВ?</vt:lpstr>
      <vt:lpstr>Ребенку дается задание: посмотри на эти цифры и постарайся запомнить ряд чисел в порядке следования.   ЗАПОМНИЛ.</vt:lpstr>
      <vt:lpstr>ГРАФИЧЕСКИЙ ДИКТАНТ. </vt:lpstr>
      <vt:lpstr>ОТВЕТЬ НА ВОПРОСЫ 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4</cp:revision>
  <dcterms:created xsi:type="dcterms:W3CDTF">2020-05-17T19:01:56Z</dcterms:created>
  <dcterms:modified xsi:type="dcterms:W3CDTF">2020-05-17T19:35:25Z</dcterms:modified>
</cp:coreProperties>
</file>