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3" r:id="rId5"/>
    <p:sldId id="262" r:id="rId6"/>
    <p:sldId id="266" r:id="rId7"/>
    <p:sldId id="270" r:id="rId8"/>
    <p:sldId id="271" r:id="rId9"/>
    <p:sldId id="272" r:id="rId10"/>
    <p:sldId id="274" r:id="rId11"/>
    <p:sldId id="276" r:id="rId12"/>
    <p:sldId id="278" r:id="rId13"/>
    <p:sldId id="279" r:id="rId14"/>
    <p:sldId id="281" r:id="rId15"/>
    <p:sldId id="28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AB86ED-8840-4529-9728-59BA139DCE35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01D480-7338-420F-A186-31AA6B39D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AB86ED-8840-4529-9728-59BA139DCE35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01D480-7338-420F-A186-31AA6B39D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AB86ED-8840-4529-9728-59BA139DCE35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01D480-7338-420F-A186-31AA6B39D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AB86ED-8840-4529-9728-59BA139DCE35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01D480-7338-420F-A186-31AA6B39D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AB86ED-8840-4529-9728-59BA139DCE35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01D480-7338-420F-A186-31AA6B39D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AB86ED-8840-4529-9728-59BA139DCE35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01D480-7338-420F-A186-31AA6B39D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AB86ED-8840-4529-9728-59BA139DCE35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01D480-7338-420F-A186-31AA6B39D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AB86ED-8840-4529-9728-59BA139DCE35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01D480-7338-420F-A186-31AA6B39D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AB86ED-8840-4529-9728-59BA139DCE35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01D480-7338-420F-A186-31AA6B39D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AB86ED-8840-4529-9728-59BA139DCE35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01D480-7338-420F-A186-31AA6B39D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AB86ED-8840-4529-9728-59BA139DCE35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01D480-7338-420F-A186-31AA6B39D7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7AB86ED-8840-4529-9728-59BA139DCE35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C01D480-7338-420F-A186-31AA6B39D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9.jpeg"/><Relationship Id="rId3" Type="http://schemas.openxmlformats.org/officeDocument/2006/relationships/image" Target="../media/image20.jpeg"/><Relationship Id="rId7" Type="http://schemas.openxmlformats.org/officeDocument/2006/relationships/image" Target="../media/image23.jpeg"/><Relationship Id="rId12" Type="http://schemas.openxmlformats.org/officeDocument/2006/relationships/image" Target="../media/image28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gif"/><Relationship Id="rId10" Type="http://schemas.openxmlformats.org/officeDocument/2006/relationships/image" Target="../media/image26.jpeg"/><Relationship Id="rId4" Type="http://schemas.openxmlformats.org/officeDocument/2006/relationships/image" Target="../media/image14.jpeg"/><Relationship Id="rId9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11" Type="http://schemas.openxmlformats.org/officeDocument/2006/relationships/image" Target="../media/image39.jpeg"/><Relationship Id="rId5" Type="http://schemas.openxmlformats.org/officeDocument/2006/relationships/image" Target="../media/image33.jpeg"/><Relationship Id="rId10" Type="http://schemas.openxmlformats.org/officeDocument/2006/relationships/image" Target="../media/image38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ВРЕМЕНИ</a:t>
            </a:r>
            <a:endParaRPr lang="ru-RU" sz="5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5" y="764704"/>
            <a:ext cx="3456384" cy="3168352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5" name="Рисунок 4" descr="Панельный дом: современность и перспективы. - Кошелек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2924944"/>
            <a:ext cx="3528392" cy="2952328"/>
          </a:xfrm>
          <a:prstGeom prst="rect">
            <a:avLst/>
          </a:prstGeom>
          <a:ln w="28575">
            <a:solidFill>
              <a:srgbClr val="FFFF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355976" y="1340768"/>
            <a:ext cx="32403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ЛЕНТА 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20688"/>
            <a:ext cx="8183880" cy="648072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ИГРА «НАЙДИ ПАРУ»</a:t>
            </a:r>
            <a:endParaRPr lang="ru-RU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4" name="Рисунок 3" descr="http://im1-tub-ru.yandex.net/i?id=7c46f5d700fd75c4a8a222f20d946e79-128-144&amp;n=24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4221088"/>
            <a:ext cx="1656184" cy="1483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1-tub-ru.yandex.net/i?id=2c6649564150bb07ebc728ea2ebaaf1a-133-144&amp;n=21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380312" y="1196752"/>
            <a:ext cx="131254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1-tub-ru.yandex.net/i?id=979a7a68965ae99e440ad5608b6d74fd-87-144&amp;n=21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27584" y="1412776"/>
            <a:ext cx="10382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Профессиональная школа &quot;Furnishings &amp; Panache&quot;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95936" y="1484784"/>
            <a:ext cx="151216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&quot;Окно в Древнюю Русь&quot;. Внешний вид окон, классификация деревянных окон., Пластиковые окна пвх и деревянные окна, остекление балк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75856" y="4581128"/>
            <a:ext cx="1680964" cy="1224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Панельный дом: современность и перспективы. - Кошелек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267744" y="1268760"/>
            <a:ext cx="135890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3-tub-ru.yandex.net/i?id=4e7d5238223bab4b380c2ad3a87177e8-34-144&amp;n=21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652120" y="1700808"/>
            <a:ext cx="1296144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Торговый центр &quot;Калинка&quot;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308304" y="4581128"/>
            <a:ext cx="11715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m3-tub-ru.yandex.net/i?id=16aabf0cfbcd8c7070e9a3e5b0061695-123-144&amp;n=21"/>
          <p:cNvPicPr/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1907704" y="3140968"/>
            <a:ext cx="122148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im3-tub-ru.yandex.net/i?id=58a413ed97dfee0ecde1696f323241b8-88-144&amp;n=21"/>
          <p:cNvPicPr/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5508104" y="4437112"/>
            <a:ext cx="127178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im2-tub-ru.yandex.net/i?id=9c432c332b754cbb05b73a366eb8db13-04-144&amp;n=21"/>
          <p:cNvPicPr/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3491880" y="3140968"/>
            <a:ext cx="1656185" cy="1218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Утюги - Брест, Минск, Гродно, Беларусь - каталог E-price.by"/>
          <p:cNvPicPr/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6444208" y="2636912"/>
            <a:ext cx="1809750" cy="1749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8680"/>
            <a:ext cx="818388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Старинное и современное оружие</a:t>
            </a:r>
            <a:endParaRPr lang="ru-RU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4" name="Рисунок 3" descr="Игра в слова. (Архив 1) - Компьютерный форум NoWa.cc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052736"/>
            <a:ext cx="2047142" cy="1108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WEAPON1.RU - Психологическая подготовка стрелка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52120" y="2420888"/>
            <a:ext cx="1679575" cy="1259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Современное стрелковое оружие &quot; MegaLife - бесплатно скачать игры, софт, музыку, обои и все для кибер простора.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560" y="3212976"/>
            <a:ext cx="2387600" cy="1813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Основной Форум - Мобильные игры: скачай и развлекайся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21100" y="1196752"/>
            <a:ext cx="1701800" cy="151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Дуло - Википедия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372200" y="980728"/>
            <a:ext cx="2181225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1-tub-ru.yandex.net/i?id=469d6d397e64023bf28f226e4ca02831-70-144&amp;n=21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923928" y="2780928"/>
            <a:ext cx="1656184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Солдатики Westair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763688" y="1844824"/>
            <a:ext cx="2020896" cy="1443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m0-tub-ru.yandex.net/i?id=9a4064fc7f27795be35cc30af38523cd-90-144&amp;n=21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203848" y="4509120"/>
            <a:ext cx="2390775" cy="1356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m1-tub-ru.yandex.net/i?id=38781762b72a4a5b010ecf4c312af6d1-01-144&amp;n=21"/>
          <p:cNvPicPr/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1619672" y="4653136"/>
            <a:ext cx="1584176" cy="1205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shot.photo.qip.ru/2048evr.jpg"/>
          <p:cNvPicPr/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7164288" y="4221088"/>
            <a:ext cx="1095939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Новости экстремального спорта Планета Экстрима - страница 310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620688"/>
            <a:ext cx="806489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92696"/>
            <a:ext cx="8183880" cy="50405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Georgia" pitchFamily="18" charset="0"/>
              </a:rPr>
              <a:t>город  КИЕВ</a:t>
            </a:r>
            <a:endParaRPr lang="ru-RU" sz="4000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нязь Владимир Святославич - Креститель древней Руси Великий князь Владимир. Художник В. М. Васнецов - 100 великих людей, измени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620688"/>
            <a:ext cx="814687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85184"/>
            <a:ext cx="8183880" cy="72008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Georgia" pitchFamily="18" charset="0"/>
              </a:rPr>
              <a:t>КНЯЗЬ ВЛАДИМИР</a:t>
            </a:r>
            <a:endParaRPr lang="ru-RU" sz="4000" dirty="0">
              <a:solidFill>
                <a:srgbClr val="FFFF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Древняя Русь. Процветание и упадок Руси. Владимир Красно Солнышко. Крещение Руси.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23729" y="476672"/>
            <a:ext cx="4464496" cy="5904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229200"/>
            <a:ext cx="8183880" cy="115212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Georgia" pitchFamily="18" charset="0"/>
              </a:rPr>
              <a:t>ВЛАДИМИР </a:t>
            </a:r>
            <a:br>
              <a:rPr lang="ru-RU" sz="4000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Georgia" pitchFamily="18" charset="0"/>
              </a:rPr>
              <a:t>КРАСНОЕ СОЛНЫШКО</a:t>
            </a:r>
            <a:endParaRPr lang="ru-RU" sz="4000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50 Delicious Best Nature Landscapes HD Wallpapers &quot; Best VID - Только Лучшее В Cети!"/>
          <p:cNvPicPr>
            <a:picLocks noGrp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548680"/>
            <a:ext cx="8147248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Люблю все то, что называю</a:t>
            </a:r>
            <a:br>
              <a:rPr lang="ru-RU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Одним широким словом – Русь!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764704"/>
            <a:ext cx="3931920" cy="4154768"/>
          </a:xfrm>
        </p:spPr>
        <p:txBody>
          <a:bodyPr>
            <a:normAutofit fontScale="70000" lnSpcReduction="20000"/>
          </a:bodyPr>
          <a:lstStyle/>
          <a:p>
            <a:r>
              <a:rPr lang="ru-RU" b="1" i="1" dirty="0" smtClean="0">
                <a:latin typeface="Georgia" pitchFamily="18" charset="0"/>
              </a:rPr>
              <a:t>Россия….  Как из песни слово,</a:t>
            </a:r>
          </a:p>
          <a:p>
            <a:r>
              <a:rPr lang="ru-RU" b="1" i="1" dirty="0" smtClean="0">
                <a:latin typeface="Georgia" pitchFamily="18" charset="0"/>
              </a:rPr>
              <a:t>Березок юная листва</a:t>
            </a:r>
          </a:p>
          <a:p>
            <a:r>
              <a:rPr lang="ru-RU" b="1" i="1" dirty="0" smtClean="0">
                <a:latin typeface="Georgia" pitchFamily="18" charset="0"/>
              </a:rPr>
              <a:t>Кругом леса, поля и реки</a:t>
            </a:r>
          </a:p>
          <a:p>
            <a:r>
              <a:rPr lang="ru-RU" b="1" i="1" dirty="0" smtClean="0">
                <a:latin typeface="Georgia" pitchFamily="18" charset="0"/>
              </a:rPr>
              <a:t>Раздолье – русская душа.</a:t>
            </a:r>
          </a:p>
          <a:p>
            <a:r>
              <a:rPr lang="ru-RU" b="1" i="1" dirty="0" smtClean="0">
                <a:latin typeface="Georgia" pitchFamily="18" charset="0"/>
              </a:rPr>
              <a:t>Люблю тебя, моя Россия</a:t>
            </a:r>
          </a:p>
          <a:p>
            <a:r>
              <a:rPr lang="ru-RU" b="1" i="1" dirty="0" smtClean="0">
                <a:latin typeface="Georgia" pitchFamily="18" charset="0"/>
              </a:rPr>
              <a:t>За ясный свет твоих очей,</a:t>
            </a:r>
          </a:p>
          <a:p>
            <a:r>
              <a:rPr lang="ru-RU" b="1" i="1" dirty="0" smtClean="0">
                <a:latin typeface="Georgia" pitchFamily="18" charset="0"/>
              </a:rPr>
              <a:t>За ум, за подвиги святые,</a:t>
            </a:r>
          </a:p>
          <a:p>
            <a:r>
              <a:rPr lang="ru-RU" b="1" i="1" dirty="0" smtClean="0">
                <a:latin typeface="Georgia" pitchFamily="18" charset="0"/>
              </a:rPr>
              <a:t>За голос звонкий, как ручей.</a:t>
            </a:r>
          </a:p>
          <a:p>
            <a:r>
              <a:rPr lang="ru-RU" b="1" i="1" dirty="0" smtClean="0">
                <a:latin typeface="Georgia" pitchFamily="18" charset="0"/>
              </a:rPr>
              <a:t>Люблю, глубоко понимаю</a:t>
            </a:r>
          </a:p>
          <a:p>
            <a:r>
              <a:rPr lang="ru-RU" b="1" i="1" dirty="0" smtClean="0">
                <a:latin typeface="Georgia" pitchFamily="18" charset="0"/>
              </a:rPr>
              <a:t>Степей задумчивую грусть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Georgia" pitchFamily="18" charset="0"/>
              </a:rPr>
              <a:t>СТАРИННАЯ ИЗБА</a:t>
            </a:r>
            <a:endParaRPr lang="ru-RU" sz="4000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i="1" dirty="0" smtClean="0">
                <a:latin typeface="Georgia" pitchFamily="18" charset="0"/>
              </a:rPr>
              <a:t>Из каких частей состоит деревянная изба?</a:t>
            </a:r>
            <a:endParaRPr lang="ru-RU" sz="2000" i="1" dirty="0"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Georgia" pitchFamily="18" charset="0"/>
              </a:rPr>
              <a:t>Из дерева и соломы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10" name="Содержимое 9"/>
          <p:cNvPicPr>
            <a:picLocks noGrp="1"/>
          </p:cNvPicPr>
          <p:nvPr>
            <p:ph sz="quarter" idx="4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20072" y="1268760"/>
            <a:ext cx="3384376" cy="3888432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12" name="Содержимое 11" descr="&quot;Окно в Древнюю Русь&quot;. Внешний вид окон, классификация деревянных окон., Пластиковые окна пвх и деревянные окна, остекление балк"/>
          <p:cNvPicPr>
            <a:picLocks noGrp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8012" y="1718468"/>
            <a:ext cx="4180011" cy="3510732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692696"/>
            <a:ext cx="6890912" cy="1440160"/>
          </a:xfrm>
        </p:spPr>
        <p:txBody>
          <a:bodyPr>
            <a:normAutofit/>
          </a:bodyPr>
          <a:lstStyle/>
          <a:p>
            <a:pPr algn="r"/>
            <a:r>
              <a:rPr lang="ru-RU" sz="4000" dirty="0" smtClean="0">
                <a:solidFill>
                  <a:srgbClr val="FF0000"/>
                </a:solidFill>
                <a:effectLst/>
                <a:latin typeface="Georgia" pitchFamily="18" charset="0"/>
              </a:rPr>
              <a:t>СОВРЕМЕННЫЙ ДОМ</a:t>
            </a:r>
            <a:r>
              <a:rPr lang="ru-RU" i="1" dirty="0" smtClean="0">
                <a:solidFill>
                  <a:schemeClr val="tx1"/>
                </a:solidFill>
                <a:effectLst/>
                <a:latin typeface="Georgia" pitchFamily="18" charset="0"/>
              </a:rPr>
              <a:t/>
            </a:r>
            <a:br>
              <a:rPr lang="ru-RU" i="1" dirty="0" smtClean="0">
                <a:solidFill>
                  <a:schemeClr val="tx1"/>
                </a:solidFill>
                <a:effectLst/>
                <a:latin typeface="Georgia" pitchFamily="18" charset="0"/>
              </a:rPr>
            </a:br>
            <a:r>
              <a:rPr lang="ru-RU" i="1" dirty="0" smtClean="0">
                <a:solidFill>
                  <a:schemeClr val="tx1"/>
                </a:solidFill>
                <a:effectLst/>
                <a:latin typeface="Georgia" pitchFamily="18" charset="0"/>
              </a:rPr>
              <a:t>Из каких частей состоит современный дом?</a:t>
            </a:r>
            <a:endParaRPr lang="ru-RU" i="1" dirty="0"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5229200"/>
            <a:ext cx="2971800" cy="42471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кирпичи, блоки, плиты</a:t>
            </a:r>
            <a:endParaRPr lang="ru-RU" sz="2400" b="1" dirty="0">
              <a:latin typeface="Georgia" pitchFamily="18" charset="0"/>
            </a:endParaRPr>
          </a:p>
        </p:txBody>
      </p:sp>
      <p:pic>
        <p:nvPicPr>
          <p:cNvPr id="5" name="Содержимое 4" descr="Панельный дом: современность и перспективы. - Кошелек"/>
          <p:cNvPicPr>
            <a:picLocks noGrp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3" y="1988840"/>
            <a:ext cx="4248472" cy="4392488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Georgia" pitchFamily="18" charset="0"/>
              </a:rPr>
              <a:t>ДРЕВНЯЯ РУСЬ</a:t>
            </a:r>
            <a:endParaRPr lang="ru-RU" sz="4000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ЛЕНТА ВРЕМЕНИ</a:t>
            </a:r>
            <a:endParaRPr lang="ru-RU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 flipV="1">
            <a:off x="4652169" y="1371599"/>
            <a:ext cx="393192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7" name="Содержимое 6" descr="Виктория Славянка - Святая Русь в картинах русского художника Апполинария Васнецова"/>
          <p:cNvPicPr>
            <a:picLocks noGrp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772816"/>
            <a:ext cx="4032448" cy="3168352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0" name="Picture 6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764704"/>
            <a:ext cx="4104455" cy="4320480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Почему Русь назвали Русью? Сила в Движении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8024" y="1052736"/>
            <a:ext cx="3816424" cy="4248472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Georgia" pitchFamily="18" charset="0"/>
              </a:rPr>
              <a:t>ДРЕВНЯЯ РУСЬ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ЛЕНТА ВРЕМЕНИ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1268760"/>
            <a:ext cx="3096344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upload.wikimedia.org/wikipedia/commons/thumb/8/89/Living_of_East_Slavs_by_Ivanov.jpg/350px-Living_of_East_Slavs_by_Ivanov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548680"/>
            <a:ext cx="7848872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Georgia" pitchFamily="18" charset="0"/>
              </a:rPr>
              <a:t>ДРЕВНЯЯ РУСЬ</a:t>
            </a:r>
            <a:endParaRPr lang="ru-RU" sz="4000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34320" y="620688"/>
            <a:ext cx="45500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ЛЕНТА ВРЕМЕНИ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im1-tub-ru.yandex.net/i?id=130a9f1f00dd6468c5aa2ec720056514-64-144&amp;n=21"/>
          <p:cNvPicPr/>
          <p:nvPr/>
        </p:nvPicPr>
        <p:blipFill>
          <a:blip r:embed="rId2" cstate="screen">
            <a:lum bright="20000"/>
          </a:blip>
          <a:srcRect/>
          <a:stretch>
            <a:fillRect/>
          </a:stretch>
        </p:blipFill>
        <p:spPr bwMode="auto">
          <a:xfrm>
            <a:off x="5148064" y="1628800"/>
            <a:ext cx="3528392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Р ыбу можно купить и в магазине, но посидеть над поплавком, над утренней тихой водой. что же по прелести может сравниться с этим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620688"/>
            <a:ext cx="5184576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Georgia" pitchFamily="18" charset="0"/>
              </a:rPr>
              <a:t>ДРЕВНЯЯ РУСЬ</a:t>
            </a:r>
            <a:endParaRPr lang="ru-RU" sz="4000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ЛЕНТА ВРЕМЕНИ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 звериных шкур делали одежду для студеных зим - Картинка 3845/24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876300"/>
            <a:ext cx="3096343" cy="5000972"/>
          </a:xfrm>
          <a:prstGeom prst="rect">
            <a:avLst/>
          </a:prstGeom>
          <a:ln w="38100">
            <a:solidFill>
              <a:srgbClr val="FFC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://im1-tub-ru.yandex.net/i?id=979a7a68965ae99e440ad5608b6d74fd-87-144&amp;n=21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00192" y="2780928"/>
            <a:ext cx="2160240" cy="3096344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ОДЕЖДА ДРЕВНИХ СЛАВЯН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334322" y="692696"/>
            <a:ext cx="51981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ЛЕНТА ВРЕМЕНИ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5" name="Рисунок 4" descr="http://im3-tub-ru.yandex.net/i?id=133c89754663a6d28f5d0a072644e2b4-11-144&amp;n=21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10012" y="1628800"/>
            <a:ext cx="2534196" cy="2514575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ытовые сцены на полотнах русских и советских художников)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948264" y="620688"/>
            <a:ext cx="1656183" cy="3024336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941168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Georgia" pitchFamily="18" charset="0"/>
              </a:rPr>
              <a:t>ОБУВЬ ДРЕВНИХ СЛАВЯН</a:t>
            </a:r>
            <a:endParaRPr lang="ru-RU" sz="4000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9" name="Рисунок 8" descr="Райские птицы и другие чудеса. Лубок. Обсуждение на LiveInternet - Российский Сервис Онлайн-Дневников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1628800"/>
            <a:ext cx="2809875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@дневники - На тихом перекрестке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6200000">
            <a:off x="4247966" y="2672916"/>
            <a:ext cx="2160240" cy="2952328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539552" y="620689"/>
            <a:ext cx="63184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Лапти</a:t>
            </a:r>
            <a:r>
              <a:rPr lang="ru-RU" dirty="0" smtClean="0">
                <a:solidFill>
                  <a:srgbClr val="002060"/>
                </a:solidFill>
              </a:rPr>
              <a:t> – низкая обувь из березового и липового  лыка, которую на протяжении многих веков носило славянское население Восточной Европы.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595</TotalTime>
  <Words>140</Words>
  <Application>Microsoft Office PowerPoint</Application>
  <PresentationFormat>Экран (4:3)</PresentationFormat>
  <Paragraphs>35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ВРЕМЕНИ</vt:lpstr>
      <vt:lpstr>СТАРИННАЯ ИЗБА</vt:lpstr>
      <vt:lpstr>СОВРЕМЕННЫЙ ДОМ Из каких частей состоит современный дом?</vt:lpstr>
      <vt:lpstr>ДРЕВНЯЯ РУСЬ</vt:lpstr>
      <vt:lpstr>ДРЕВНЯЯ РУСЬ</vt:lpstr>
      <vt:lpstr>ДРЕВНЯЯ РУСЬ</vt:lpstr>
      <vt:lpstr>ДРЕВНЯЯ РУСЬ</vt:lpstr>
      <vt:lpstr>ОДЕЖДА ДРЕВНИХ СЛАВЯН</vt:lpstr>
      <vt:lpstr>ОБУВЬ ДРЕВНИХ СЛАВЯН</vt:lpstr>
      <vt:lpstr>ИГРА «НАЙДИ ПАРУ»</vt:lpstr>
      <vt:lpstr>Старинное и современное оружие</vt:lpstr>
      <vt:lpstr>город  КИЕВ</vt:lpstr>
      <vt:lpstr>КНЯЗЬ ВЛАДИМИР</vt:lpstr>
      <vt:lpstr>ВЛАДИМИР  КРАСНОЕ СОЛНЫШКО</vt:lpstr>
      <vt:lpstr>Люблю все то, что называю Одним широким словом – Русь!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ПРОШЛОЕ НАШЕЙ СТРАНЫ</dc:title>
  <dc:creator>User</dc:creator>
  <cp:lastModifiedBy>User</cp:lastModifiedBy>
  <cp:revision>69</cp:revision>
  <dcterms:created xsi:type="dcterms:W3CDTF">2015-03-08T17:32:12Z</dcterms:created>
  <dcterms:modified xsi:type="dcterms:W3CDTF">2021-06-11T17:04:51Z</dcterms:modified>
</cp:coreProperties>
</file>