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7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675724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5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4" y="1809750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4" y="2389189"/>
            <a:ext cx="3471277" cy="347186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389189"/>
            <a:ext cx="3471275" cy="347186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2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6" y="446089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50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4" y="1387059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4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6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7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4" y="675725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6" y="5951811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60" y="5951811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7" Type="http://schemas.microsoft.com/office/2007/relationships/hdphoto" Target="../media/hdphoto5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microsoft.com/office/2007/relationships/hdphoto" Target="../media/hdphoto4.wdp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8.wdp"/><Relationship Id="rId3" Type="http://schemas.microsoft.com/office/2007/relationships/hdphoto" Target="../media/hdphoto6.wdp"/><Relationship Id="rId7" Type="http://schemas.openxmlformats.org/officeDocument/2006/relationships/image" Target="../media/image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microsoft.com/office/2007/relationships/hdphoto" Target="../media/hdphoto7.wdp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microsoft.com/office/2007/relationships/hdphoto" Target="../media/hdphoto9.wdp"/><Relationship Id="rId7" Type="http://schemas.microsoft.com/office/2007/relationships/hdphoto" Target="../media/hdphoto11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11" Type="http://schemas.microsoft.com/office/2007/relationships/hdphoto" Target="../media/hdphoto13.wdp"/><Relationship Id="rId5" Type="http://schemas.microsoft.com/office/2007/relationships/hdphoto" Target="../media/hdphoto10.wdp"/><Relationship Id="rId10" Type="http://schemas.openxmlformats.org/officeDocument/2006/relationships/image" Target="../media/image14.png"/><Relationship Id="rId4" Type="http://schemas.openxmlformats.org/officeDocument/2006/relationships/image" Target="../media/image11.png"/><Relationship Id="rId9" Type="http://schemas.microsoft.com/office/2007/relationships/hdphoto" Target="../media/hdphoto12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microsoft.com/office/2007/relationships/hdphoto" Target="../media/hdphoto19.wdp"/><Relationship Id="rId3" Type="http://schemas.microsoft.com/office/2007/relationships/hdphoto" Target="../media/hdphoto14.wdp"/><Relationship Id="rId7" Type="http://schemas.microsoft.com/office/2007/relationships/hdphoto" Target="../media/hdphoto16.wdp"/><Relationship Id="rId12" Type="http://schemas.openxmlformats.org/officeDocument/2006/relationships/image" Target="../media/image2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11" Type="http://schemas.microsoft.com/office/2007/relationships/hdphoto" Target="../media/hdphoto18.wdp"/><Relationship Id="rId5" Type="http://schemas.microsoft.com/office/2007/relationships/hdphoto" Target="../media/hdphoto15.wdp"/><Relationship Id="rId10" Type="http://schemas.openxmlformats.org/officeDocument/2006/relationships/image" Target="../media/image19.png"/><Relationship Id="rId4" Type="http://schemas.openxmlformats.org/officeDocument/2006/relationships/image" Target="../media/image16.png"/><Relationship Id="rId9" Type="http://schemas.microsoft.com/office/2007/relationships/hdphoto" Target="../media/hdphoto17.wdp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microsoft.com/office/2007/relationships/hdphoto" Target="../media/hdphoto25.wdp"/><Relationship Id="rId3" Type="http://schemas.microsoft.com/office/2007/relationships/hdphoto" Target="../media/hdphoto20.wdp"/><Relationship Id="rId7" Type="http://schemas.microsoft.com/office/2007/relationships/hdphoto" Target="../media/hdphoto22.wdp"/><Relationship Id="rId12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microsoft.com/office/2007/relationships/hdphoto" Target="../media/hdphoto24.wdp"/><Relationship Id="rId5" Type="http://schemas.microsoft.com/office/2007/relationships/hdphoto" Target="../media/hdphoto21.wdp"/><Relationship Id="rId15" Type="http://schemas.microsoft.com/office/2007/relationships/hdphoto" Target="../media/hdphoto26.wdp"/><Relationship Id="rId10" Type="http://schemas.openxmlformats.org/officeDocument/2006/relationships/image" Target="../media/image25.png"/><Relationship Id="rId4" Type="http://schemas.openxmlformats.org/officeDocument/2006/relationships/image" Target="../media/image22.png"/><Relationship Id="rId9" Type="http://schemas.microsoft.com/office/2007/relationships/hdphoto" Target="../media/hdphoto23.wdp"/><Relationship Id="rId14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microsoft.com/office/2007/relationships/hdphoto" Target="../media/hdphoto32.wdp"/><Relationship Id="rId3" Type="http://schemas.microsoft.com/office/2007/relationships/hdphoto" Target="../media/hdphoto27.wdp"/><Relationship Id="rId7" Type="http://schemas.microsoft.com/office/2007/relationships/hdphoto" Target="../media/hdphoto29.wdp"/><Relationship Id="rId12" Type="http://schemas.openxmlformats.org/officeDocument/2006/relationships/image" Target="../media/image33.png"/><Relationship Id="rId17" Type="http://schemas.microsoft.com/office/2007/relationships/hdphoto" Target="../media/hdphoto34.wdp"/><Relationship Id="rId2" Type="http://schemas.openxmlformats.org/officeDocument/2006/relationships/image" Target="../media/image28.pn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png"/><Relationship Id="rId11" Type="http://schemas.microsoft.com/office/2007/relationships/hdphoto" Target="../media/hdphoto31.wdp"/><Relationship Id="rId5" Type="http://schemas.microsoft.com/office/2007/relationships/hdphoto" Target="../media/hdphoto28.wdp"/><Relationship Id="rId15" Type="http://schemas.microsoft.com/office/2007/relationships/hdphoto" Target="../media/hdphoto33.wdp"/><Relationship Id="rId10" Type="http://schemas.openxmlformats.org/officeDocument/2006/relationships/image" Target="../media/image32.png"/><Relationship Id="rId4" Type="http://schemas.openxmlformats.org/officeDocument/2006/relationships/image" Target="../media/image29.png"/><Relationship Id="rId9" Type="http://schemas.microsoft.com/office/2007/relationships/hdphoto" Target="../media/hdphoto30.wdp"/><Relationship Id="rId1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1268760"/>
            <a:ext cx="7117180" cy="2448271"/>
          </a:xfrm>
        </p:spPr>
        <p:txBody>
          <a:bodyPr/>
          <a:lstStyle/>
          <a:p>
            <a:r>
              <a:rPr lang="ru-RU" sz="60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anose="02040602050305030304" pitchFamily="18" charset="0"/>
              </a:rPr>
              <a:t>Семейные ценности</a:t>
            </a:r>
            <a:endParaRPr lang="ru-RU" sz="60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anose="0204060205030503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595006" cy="1747964"/>
          </a:xfrm>
        </p:spPr>
        <p:txBody>
          <a:bodyPr/>
          <a:lstStyle/>
          <a:p>
            <a:pPr algn="r"/>
            <a:endParaRPr lang="ru-RU" dirty="0" smtClean="0">
              <a:solidFill>
                <a:srgbClr val="002060"/>
              </a:solidFill>
            </a:endParaRPr>
          </a:p>
          <a:p>
            <a:pPr algn="r"/>
            <a:endParaRPr lang="ru-RU" dirty="0">
              <a:solidFill>
                <a:srgbClr val="002060"/>
              </a:solidFill>
            </a:endParaRPr>
          </a:p>
          <a:p>
            <a:pPr algn="r"/>
            <a:r>
              <a:rPr lang="ru-RU" sz="1400" b="1" i="1" dirty="0" smtClean="0">
                <a:solidFill>
                  <a:srgbClr val="0070C0"/>
                </a:solidFill>
              </a:rPr>
              <a:t>Выполнила Фадеева И. А.</a:t>
            </a:r>
          </a:p>
          <a:p>
            <a:pPr algn="r"/>
            <a:r>
              <a:rPr lang="ru-RU" sz="1400" b="1" i="1" dirty="0" smtClean="0">
                <a:solidFill>
                  <a:srgbClr val="0070C0"/>
                </a:solidFill>
              </a:rPr>
              <a:t>МБДОУ «Детский сад №8» г. Канаш</a:t>
            </a:r>
            <a:endParaRPr lang="ru-RU" sz="14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205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презентации 2 пол 20 год\Фад.И.А. СЕМЕЙНЫЕ ЦЕННОСТИ\Pnuv9VVbI0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51508">
            <a:off x="5014495" y="1199358"/>
            <a:ext cx="1570380" cy="222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презентации 2 пол 20 год\Фад.И.А. СЕМЕЙНЫЕ ЦЕННОСТИ\keqOFJEfAUk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07904" y="2708920"/>
            <a:ext cx="1818038" cy="18001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445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G:\презентации 2 пол 20 год\Фад.И.А. СЕМЕЙНЫЕ ЦЕННОСТИ\Pnuv9VVbI0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51508">
            <a:off x="4771990" y="818953"/>
            <a:ext cx="1709340" cy="2419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G:\презентации 2 пол 20 год\Фад.И.А. СЕМЕЙНЫЕ ЦЕННОСТИ\vTmntb-vRKQ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26" b="100000" l="0" r="997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996448">
            <a:off x="5413832" y="2627133"/>
            <a:ext cx="1652593" cy="233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презентации 2 пол 20 год\Фад.И.А. СЕМЕЙНЫЕ ЦЕННОСТИ\keqOFJEfAUk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419872" y="2475201"/>
            <a:ext cx="1944216" cy="1925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57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G:\презентации 2 пол 20 год\Фад.И.А. СЕМЕЙНЫЕ ЦЕННОСТИ\9htoOPv6Em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32495">
            <a:off x="4544088" y="3822140"/>
            <a:ext cx="1545784" cy="2188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G:\презентации 2 пол 20 год\Фад.И.А. СЕМЕЙНЫЕ ЦЕННОСТИ\Pnuv9VVbI0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51508">
            <a:off x="5099795" y="733616"/>
            <a:ext cx="1596064" cy="2259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35239" y="2599345"/>
            <a:ext cx="2605113" cy="1984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G:\презентации 2 пол 20 год\Фад.И.А. СЕМЕЙНЫЕ ЦЕННОСТИ\keqOFJEfAUk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7" cstate="email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690632" y="2132857"/>
            <a:ext cx="2036172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30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3" descr="G:\презентации 2 пол 20 год\Фад.И.А. СЕМЕЙНЫЕ ЦЕННОСТИ\9htoOPv6Em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32495">
            <a:off x="4611276" y="3720790"/>
            <a:ext cx="1733462" cy="24536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G:\презентации 2 пол 20 год\Фад.И.А. СЕМЕЙНЫЕ ЦЕННОСТИ\Pnuv9VVbI0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51508">
            <a:off x="5272847" y="897986"/>
            <a:ext cx="1635286" cy="23146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презентации 2 пол 20 год\Фад.И.А. СЕМЕЙНЫЕ ЦЕННОСТИ\vTmntb-vRKQ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26" b="100000" l="0" r="997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07595">
            <a:off x="5893156" y="2494890"/>
            <a:ext cx="1678298" cy="237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G:\презентации 2 пол 20 год\Фад.И.А. СЕМЕЙНЫЕ ЦЕННОСТИ\8CMpmP3Eyrs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6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87316">
            <a:off x="3000850" y="3695233"/>
            <a:ext cx="1581114" cy="223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G:\презентации 2 пол 20 год\Фад.И.А. СЕМЕЙНЫЕ ЦЕННОСТИ\keqOFJEfAUk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79912" y="2204865"/>
            <a:ext cx="2017300" cy="1997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852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презентации 2 пол 20 год\Фад.И.А. СЕМЕЙНЫЕ ЦЕННОСТИ\Pnuv9VVbI0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251508">
            <a:off x="5161036" y="642157"/>
            <a:ext cx="1578084" cy="2233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презентации 2 пол 20 год\Фад.И.А. СЕМЕЙНЫЕ ЦЕННОСТИ\vTmntb-vRKQ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26" b="100000" l="0" r="997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07595">
            <a:off x="5818851" y="2129893"/>
            <a:ext cx="1717174" cy="243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G:\презентации 2 пол 20 год\Фад.И.А. СЕМЕЙНЫЕ ЦЕННОСТИ\9htoOPv6Em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93039">
            <a:off x="4729793" y="3709150"/>
            <a:ext cx="1761293" cy="249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G:\презентации 2 пол 20 год\Фад.И.А. СЕМЕЙНЫЕ ЦЕННОСТИ\8CMpmP3Eyrs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6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01755">
            <a:off x="3116437" y="3721907"/>
            <a:ext cx="1651373" cy="2337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G:\презентации 2 пол 20 год\Фад.И.А. СЕМЕЙНЫЕ ЦЕННОСТИ\yfHPHAbY1qI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46662">
            <a:off x="2049930" y="2395723"/>
            <a:ext cx="1702156" cy="2409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G:\презентации 2 пол 20 год\Фад.И.А. СЕМЕЙНЫЕ ЦЕННОСТИ\keqOFJEfAUk.jpg"/>
          <p:cNvPicPr>
            <a:picLocks noChangeAspect="1" noChangeArrowheads="1"/>
          </p:cNvPicPr>
          <p:nvPr/>
        </p:nvPicPr>
        <p:blipFill rotWithShape="1"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709638" y="2083055"/>
            <a:ext cx="2086498" cy="2066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6603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G:\презентации 2 пол 20 год\Фад.И.А. СЕМЕЙНЫЕ ЦЕННОСТИ\Pnuv9VVbI0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402639">
            <a:off x="4887098" y="785996"/>
            <a:ext cx="1570836" cy="222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презентации 2 пол 20 год\Фад.И.А. СЕМЕЙНЫЕ ЦЕННОСТИ\vTmntb-vRKQ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926" b="100000" l="0" r="997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07595">
            <a:off x="5514424" y="2219883"/>
            <a:ext cx="1673749" cy="2369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G:\презентации 2 пол 20 год\Фад.И.А. СЕМЕЙНЫЕ ЦЕННОСТИ\9htoOPv6Em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32495">
            <a:off x="4537236" y="3551490"/>
            <a:ext cx="1802411" cy="2551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G:\презентации 2 пол 20 год\Фад.И.А. СЕМЕЙНЫЕ ЦЕННОСТИ\8CMpmP3Eyrs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6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71424">
            <a:off x="3121737" y="3793828"/>
            <a:ext cx="1605270" cy="2272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G:\презентации 2 пол 20 год\Фад.И.А. СЕМЕЙНЫЕ ЦЕННОСТИ\yfHPHAbY1qI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46662">
            <a:off x="1984025" y="2599557"/>
            <a:ext cx="1608353" cy="2276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G:\презентации 2 пол 20 год\Фад.И.А. СЕМЕЙНЫЕ ЦЕННОСТИ\5Smhw3Hf-Og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741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142811">
            <a:off x="2459455" y="954538"/>
            <a:ext cx="1599509" cy="2264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G:\презентации 2 пол 20 год\Фад.И.А. СЕМЕЙНЫЕ ЦЕННОСТИ\keqOFJEfAUk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52655" y="2276872"/>
            <a:ext cx="1845065" cy="1826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3510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3" descr="G:\презентации 2 пол 20 год\Фад.И.А. СЕМЕЙНЫЕ ЦЕННОСТИ\9htoOPv6Em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032495">
            <a:off x="4734228" y="3746033"/>
            <a:ext cx="1682978" cy="238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G:\презентации 2 пол 20 год\Фад.И.А. СЕМЕЙНЫЕ ЦЕННОСТИ\Pnuv9VVbI0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503814">
            <a:off x="5254184" y="933826"/>
            <a:ext cx="1573421" cy="2227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G:\презентации 2 пол 20 год\Фад.И.А. СЕМЕЙНЫЕ ЦЕННОСТИ\vTmntb-vRKQ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926" b="100000" l="0" r="997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807595">
            <a:off x="5714602" y="2441611"/>
            <a:ext cx="1668341" cy="2361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G:\презентации 2 пол 20 год\Фад.И.А. СЕМЕЙНЫЕ ЦЕННОСТИ\8CMpmP3Eyrs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0" b="9963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403524">
            <a:off x="3110751" y="3772585"/>
            <a:ext cx="1645462" cy="232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G:\презентации 2 пол 20 год\Фад.И.А. СЕМЕЙНЫЕ ЦЕННОСТИ\yfHPHAbY1qI.jpg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4946662">
            <a:off x="1888377" y="2457615"/>
            <a:ext cx="1655290" cy="2343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G:\презентации 2 пол 20 год\Фад.И.А. СЕМЕЙНЫЕ ЦЕННОСТИ\5Smhw3Hf-Og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741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138763">
            <a:off x="2425920" y="999928"/>
            <a:ext cx="1573864" cy="222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G:\презентации 2 пол 20 год\Фад.И.А. СЕМЕЙНЫЕ ЦЕННОСТИ\eRNtj3maMYU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556" b="99630" l="0" r="9934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920" y="404664"/>
            <a:ext cx="1521428" cy="2153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G:\презентации 2 пол 20 год\Фад.И.А. СЕМЕЙНЫЕ ЦЕННОСТИ\keqOFJEfAUk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547081" y="2204864"/>
            <a:ext cx="2105039" cy="208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6707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77</TotalTime>
  <Words>18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Spring</vt:lpstr>
      <vt:lpstr>Семейные ценности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Семейные ценности</dc:title>
  <dc:creator>User</dc:creator>
  <cp:lastModifiedBy>User</cp:lastModifiedBy>
  <cp:revision>16</cp:revision>
  <dcterms:created xsi:type="dcterms:W3CDTF">2020-11-09T15:04:33Z</dcterms:created>
  <dcterms:modified xsi:type="dcterms:W3CDTF">2021-06-10T21:16:12Z</dcterms:modified>
</cp:coreProperties>
</file>