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AF2DE-96B3-48AB-B999-8802CF82D303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897E3-FAC2-44FF-895F-9112F2A584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milla-sidelnikova.com/wp-content/uploads/2014/06/7-po-kosoi-a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illa-sidelnikova.com/wp-content/uploads/2014/06/1prodolnaia-raskladka-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www.milla-sidelnikova.com/wp-content/uploads/2014/06/1prodolnaia-raskladka1-a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milla-sidelnikova.com/wp-content/uploads/2014/06/3raskladka-poperetschniiu-sgib-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www.milla-sidelnikova.com/wp-content/uploads/2014/06/3raskladka-poperetschniiu-sgib1-a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milla-sidelnikova.com/wp-content/uploads/2014/06/2raskladka-dva-sgiba-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www.milla-sidelnikova.com/wp-content/uploads/2014/06/2raskladka-dva-sgiba1-a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milla-sidelnikova.com/wp-content/uploads/2014/06/6raskladka-v-razvorot-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www.milla-sidelnikova.com/wp-content/uploads/2014/06/6raskladka-v-razvorot1a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milla-sidelnikova.com/wp-content/uploads/2014/06/5raskladka-tschastitschiiu-cgib-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www.milla-sidelnikova.com/wp-content/uploads/2014/06/5raskladka-tschastitschiiu-cgib1-a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milla-sidelnikova.com/wp-content/uploads/2014/06/4raskladka-spezialnaia-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www.milla-sidelnikova.com/wp-content/uploads/2014/06/4raskladka-spezialnaia1-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0964" y="260648"/>
            <a:ext cx="71078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ПМ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03 Раскрой при пошиве и перекрой при ремонте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ема: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Виды  раскладок лекал при изготовлении 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изделий по индивидуальным заказам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Раскладка лекал | Как правильно раскладывать выкройки на тк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72" y="2852936"/>
            <a:ext cx="4314825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3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700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Раскладка лекал деталей кроя по косой</a:t>
            </a:r>
          </a:p>
        </p:txBody>
      </p:sp>
      <p:pic>
        <p:nvPicPr>
          <p:cNvPr id="6" name="Рисунок 5" descr="7 po kosoi a">
            <a:hlinkClick r:id="rId2"/>
          </p:cNvPr>
          <p:cNvPicPr/>
          <p:nvPr/>
        </p:nvPicPr>
        <p:blipFill>
          <a:blip r:embed="rId3"/>
          <a:srcRect l="4918" t="12000" r="3279" b="4000"/>
          <a:stretch>
            <a:fillRect/>
          </a:stretch>
        </p:blipFill>
        <p:spPr bwMode="auto">
          <a:xfrm>
            <a:off x="2285984" y="1142984"/>
            <a:ext cx="450059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5000636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Раскладку лекал деталей кроя по косой применяют тогда, когда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деталь кроя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(или несколько деталей) должны стать более пластичными, мягкими, подвижными.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65975"/>
            <a:ext cx="83582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Раскладка лекал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рациональное размещение лекал на материале в соответствии с техническим условиями их расположения внутри рамки раскладки.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задачей раскладки лекал является наиболее экономичный расход материала.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5" y="3039262"/>
            <a:ext cx="3286148" cy="2461439"/>
          </a:xfrm>
          <a:prstGeom prst="rect">
            <a:avLst/>
          </a:prstGeom>
        </p:spPr>
      </p:pic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039380"/>
            <a:ext cx="4507480" cy="2461321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85918" y="2428868"/>
            <a:ext cx="60722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19475" algn="ctr"/>
                <a:tab pos="5114925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Раскладку лекал можно выполнить: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5643578"/>
            <a:ext cx="1397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ручную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643306" y="5500702"/>
            <a:ext cx="5500694" cy="11079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19475" algn="ctr"/>
                <a:tab pos="5114925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 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истем автоматизированного проектирования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 —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19475" algn="ctr"/>
                <a:tab pos="5114925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раскладчик лекал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280222"/>
            <a:ext cx="860562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акторы</a:t>
            </a:r>
            <a:r>
              <a:rPr kumimoji="0" lang="ru-RU" sz="24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влияющие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</a:t>
            </a:r>
            <a:r>
              <a:rPr kumimoji="0" lang="ru-RU" sz="24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раскладку лекал: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-размер изделия,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-конфигурация деталей,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-ширина ткани,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-вид поверхности материала (например: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гладкокрашенная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ткань с рисунком, ворсовые ткани и т.д.),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-расположение лекал в раскладке в соответствии с техническими условиями,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меньшие  потери при </a:t>
            </a: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выполнениии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раскладки лекал обеспечивает оптимальная ширина рулонов материала: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-ширина материалов  для верхней одежды: 140, 150, 160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-ширина материалов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костюмно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плательной группы:  120, 130, а также до 150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-ширина хлопчатобумажных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материалов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70,80, 90, 100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31819"/>
            <a:ext cx="55540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  В сгиб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1.1 продольный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prodolnaia raskladka a">
            <a:hlinkClick r:id="rId2"/>
          </p:cNvPr>
          <p:cNvPicPr/>
          <p:nvPr/>
        </p:nvPicPr>
        <p:blipFill>
          <a:blip r:embed="rId3"/>
          <a:srcRect l="2412" t="12552" r="3536" b="2719"/>
          <a:stretch>
            <a:fillRect/>
          </a:stretch>
        </p:blipFill>
        <p:spPr bwMode="auto">
          <a:xfrm>
            <a:off x="428596" y="1785926"/>
            <a:ext cx="38576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prodolnaia raskladka1 a">
            <a:hlinkClick r:id="rId4"/>
          </p:cNvPr>
          <p:cNvPicPr/>
          <p:nvPr/>
        </p:nvPicPr>
        <p:blipFill>
          <a:blip r:embed="rId5"/>
          <a:srcRect l="2425" t="12649" r="2987" b="5129"/>
          <a:stretch>
            <a:fillRect/>
          </a:stretch>
        </p:blipFill>
        <p:spPr bwMode="auto">
          <a:xfrm>
            <a:off x="4500562" y="1785926"/>
            <a:ext cx="38576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14348" y="5357826"/>
            <a:ext cx="81439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Ткань складывается пополам по нити основы, лицевыми сторонами вовнутрь, кромка к кромке.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06282" y="188640"/>
            <a:ext cx="95850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раскладок при </a:t>
            </a: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изготовлениии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изделий по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индивидуальным заказам 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52765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  В сгиб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1.2 поперечный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raskladka poperetschniiu sgib a">
            <a:hlinkClick r:id="rId2"/>
          </p:cNvPr>
          <p:cNvPicPr/>
          <p:nvPr/>
        </p:nvPicPr>
        <p:blipFill>
          <a:blip r:embed="rId3"/>
          <a:srcRect l="7732" t="10090" r="2061" b="2466"/>
          <a:stretch>
            <a:fillRect/>
          </a:stretch>
        </p:blipFill>
        <p:spPr bwMode="auto">
          <a:xfrm>
            <a:off x="500034" y="1714488"/>
            <a:ext cx="392909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3raskladka poperetschniiu sgib1 a">
            <a:hlinkClick r:id="rId4"/>
          </p:cNvPr>
          <p:cNvPicPr/>
          <p:nvPr/>
        </p:nvPicPr>
        <p:blipFill>
          <a:blip r:embed="rId5"/>
          <a:srcRect l="5051" t="9878" r="1514" b="1959"/>
          <a:stretch>
            <a:fillRect/>
          </a:stretch>
        </p:blipFill>
        <p:spPr bwMode="auto">
          <a:xfrm>
            <a:off x="4643438" y="1714488"/>
            <a:ext cx="37147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85786" y="5286388"/>
            <a:ext cx="77867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Ткань складывается пополам по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нити утка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лицевыми сторонами вовнутрь, срез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срезу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Применяется в тканях без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рисунка, оттенка, ворса.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50947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  В сгиб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1.3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Два сгиба</a:t>
            </a:r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raskladka dva sgiba a">
            <a:hlinkClick r:id="rId2"/>
          </p:cNvPr>
          <p:cNvPicPr/>
          <p:nvPr/>
        </p:nvPicPr>
        <p:blipFill>
          <a:blip r:embed="rId3"/>
          <a:srcRect l="2308" t="12048" r="3076" b="3614"/>
          <a:stretch>
            <a:fillRect/>
          </a:stretch>
        </p:blipFill>
        <p:spPr bwMode="auto">
          <a:xfrm>
            <a:off x="357158" y="1857364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raskladka dva sgiba1 a">
            <a:hlinkClick r:id="rId4"/>
          </p:cNvPr>
          <p:cNvPicPr/>
          <p:nvPr/>
        </p:nvPicPr>
        <p:blipFill>
          <a:blip r:embed="rId5"/>
          <a:srcRect l="2310" t="12048" r="2978" b="3614"/>
          <a:stretch>
            <a:fillRect/>
          </a:stretch>
        </p:blipFill>
        <p:spPr bwMode="auto">
          <a:xfrm>
            <a:off x="4572000" y="1857364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5357826"/>
            <a:ext cx="85725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Края ткани складываются по нити основы, лицевыми сторонами вовнутрь,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середине полотна, кромка к кромке.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25884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  В разворот </a:t>
            </a:r>
          </a:p>
          <a:p>
            <a:endParaRPr lang="ru-RU" sz="2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6raskladka v razvorot a">
            <a:hlinkClick r:id="rId2"/>
          </p:cNvPr>
          <p:cNvPicPr/>
          <p:nvPr/>
        </p:nvPicPr>
        <p:blipFill>
          <a:blip r:embed="rId3"/>
          <a:srcRect l="5051" t="13158" r="4040" b="4605"/>
          <a:stretch>
            <a:fillRect/>
          </a:stretch>
        </p:blipFill>
        <p:spPr bwMode="auto">
          <a:xfrm>
            <a:off x="571472" y="1500174"/>
            <a:ext cx="392909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6raskladka v razvorot1a">
            <a:hlinkClick r:id="rId4"/>
          </p:cNvPr>
          <p:cNvPicPr/>
          <p:nvPr/>
        </p:nvPicPr>
        <p:blipFill>
          <a:blip r:embed="rId5"/>
          <a:srcRect l="7568" t="9868" r="4133" b="4605"/>
          <a:stretch>
            <a:fillRect/>
          </a:stretch>
        </p:blipFill>
        <p:spPr bwMode="auto">
          <a:xfrm>
            <a:off x="4714876" y="1500174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5072074"/>
            <a:ext cx="82153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Лекала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раскладывают на разложенной в один слой ткани, с изнанки или если потребуется с лицевой стороны.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6691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  Комбинированная – частичный сгиб</a:t>
            </a:r>
          </a:p>
        </p:txBody>
      </p:sp>
      <p:pic>
        <p:nvPicPr>
          <p:cNvPr id="8" name="Рисунок 7" descr="5raskladka tschastitschiiu cgib a">
            <a:hlinkClick r:id="rId2"/>
          </p:cNvPr>
          <p:cNvPicPr/>
          <p:nvPr/>
        </p:nvPicPr>
        <p:blipFill>
          <a:blip r:embed="rId3"/>
          <a:srcRect l="2604" t="10181" r="3645" b="8370"/>
          <a:stretch>
            <a:fillRect/>
          </a:stretch>
        </p:blipFill>
        <p:spPr bwMode="auto">
          <a:xfrm>
            <a:off x="428596" y="1357298"/>
            <a:ext cx="392909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5raskladka tschastitschiiu cgib1 a">
            <a:hlinkClick r:id="rId4"/>
          </p:cNvPr>
          <p:cNvPicPr/>
          <p:nvPr/>
        </p:nvPicPr>
        <p:blipFill>
          <a:blip r:embed="rId5"/>
          <a:srcRect l="2586" t="13489" r="4310" b="5579"/>
          <a:stretch>
            <a:fillRect/>
          </a:stretch>
        </p:blipFill>
        <p:spPr bwMode="auto">
          <a:xfrm>
            <a:off x="4786314" y="1357298"/>
            <a:ext cx="364333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4572008"/>
            <a:ext cx="85725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Ткань складывают с одной из сторон по нити основы, лицевыми сторонами вовнутрь, на ширину, которая необходима для того, чтобы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лекала деталей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 сгибом поместились полностью. А остальные лекала деталей располагают на той части полотна, которая разложена в один слой.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38432"/>
            <a:ext cx="5436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Разновидности раскладок лекал</a:t>
            </a:r>
          </a:p>
        </p:txBody>
      </p:sp>
      <p:pic>
        <p:nvPicPr>
          <p:cNvPr id="8" name="Рисунок 7" descr="4raskladka spezialnaia a">
            <a:hlinkClick r:id="rId2"/>
          </p:cNvPr>
          <p:cNvPicPr/>
          <p:nvPr/>
        </p:nvPicPr>
        <p:blipFill>
          <a:blip r:embed="rId3"/>
          <a:srcRect l="5017" t="11706" r="4682" b="1746"/>
          <a:stretch>
            <a:fillRect/>
          </a:stretch>
        </p:blipFill>
        <p:spPr bwMode="auto">
          <a:xfrm>
            <a:off x="500034" y="1357298"/>
            <a:ext cx="43577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4raskladka spezialnaia1 a">
            <a:hlinkClick r:id="rId4"/>
          </p:cNvPr>
          <p:cNvPicPr/>
          <p:nvPr/>
        </p:nvPicPr>
        <p:blipFill>
          <a:blip r:embed="rId5"/>
          <a:srcRect l="5144" t="10061" r="4832" b="2741"/>
          <a:stretch>
            <a:fillRect/>
          </a:stretch>
        </p:blipFill>
        <p:spPr bwMode="auto">
          <a:xfrm>
            <a:off x="5000628" y="1285860"/>
            <a:ext cx="35719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4857760"/>
            <a:ext cx="84395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аскладка применяется, 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тканях 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ворса, рисунком,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оттенком.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ткани совсем немного , а лекала деталей необходимо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располагать в одном направлении. Полотно разрезают в поперечном направлении и одну часть разворачивают на 180⁰.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796138"/>
            <a:ext cx="354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 Раскладка в поворот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302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111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Павел Кубанцев</cp:lastModifiedBy>
  <cp:revision>19</cp:revision>
  <dcterms:created xsi:type="dcterms:W3CDTF">2019-10-24T15:49:32Z</dcterms:created>
  <dcterms:modified xsi:type="dcterms:W3CDTF">2021-06-11T18:06:09Z</dcterms:modified>
</cp:coreProperties>
</file>