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59D440-B7E4-4398-94BA-C31AFB7F2556}" type="datetimeFigureOut">
              <a:rPr lang="en-US" smtClean="0"/>
              <a:pPr/>
              <a:t>6/12/2021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5148BC-BC30-44D4-8B7A-63D145349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9D440-B7E4-4398-94BA-C31AFB7F2556}" type="datetimeFigureOut">
              <a:rPr lang="en-US" smtClean="0"/>
              <a:pPr/>
              <a:t>6/12/2021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148BC-BC30-44D4-8B7A-63D145349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9D440-B7E4-4398-94BA-C31AFB7F2556}" type="datetimeFigureOut">
              <a:rPr lang="en-US" smtClean="0"/>
              <a:pPr/>
              <a:t>6/12/2021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148BC-BC30-44D4-8B7A-63D145349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59D440-B7E4-4398-94BA-C31AFB7F2556}" type="datetimeFigureOut">
              <a:rPr lang="en-US" smtClean="0"/>
              <a:pPr/>
              <a:t>6/12/2021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5148BC-BC30-44D4-8B7A-63D145349E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59D440-B7E4-4398-94BA-C31AFB7F2556}" type="datetimeFigureOut">
              <a:rPr lang="en-US" smtClean="0"/>
              <a:pPr/>
              <a:t>6/12/2021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5148BC-BC30-44D4-8B7A-63D145349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9D440-B7E4-4398-94BA-C31AFB7F2556}" type="datetimeFigureOut">
              <a:rPr lang="en-US" smtClean="0"/>
              <a:pPr/>
              <a:t>6/12/2021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148BC-BC30-44D4-8B7A-63D145349E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9D440-B7E4-4398-94BA-C31AFB7F2556}" type="datetimeFigureOut">
              <a:rPr lang="en-US" smtClean="0"/>
              <a:pPr/>
              <a:t>6/12/2021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148BC-BC30-44D4-8B7A-63D145349E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59D440-B7E4-4398-94BA-C31AFB7F2556}" type="datetimeFigureOut">
              <a:rPr lang="en-US" smtClean="0"/>
              <a:pPr/>
              <a:t>6/12/2021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5148BC-BC30-44D4-8B7A-63D145349E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9D440-B7E4-4398-94BA-C31AFB7F2556}" type="datetimeFigureOut">
              <a:rPr lang="en-US" smtClean="0"/>
              <a:pPr/>
              <a:t>6/12/2021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148BC-BC30-44D4-8B7A-63D145349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59D440-B7E4-4398-94BA-C31AFB7F2556}" type="datetimeFigureOut">
              <a:rPr lang="en-US" smtClean="0"/>
              <a:pPr/>
              <a:t>6/12/2021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5148BC-BC30-44D4-8B7A-63D145349E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59D440-B7E4-4398-94BA-C31AFB7F2556}" type="datetimeFigureOut">
              <a:rPr lang="en-US" smtClean="0"/>
              <a:pPr/>
              <a:t>6/12/2021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5148BC-BC30-44D4-8B7A-63D145349E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59D440-B7E4-4398-94BA-C31AFB7F2556}" type="datetimeFigureOut">
              <a:rPr lang="en-US" smtClean="0"/>
              <a:pPr/>
              <a:t>6/12/2021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5148BC-BC30-44D4-8B7A-63D145349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81000"/>
            <a:ext cx="6172200" cy="32004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Петрова Елена Юрьевна</a:t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воспитатель МАДОУ «Детский сад №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87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 «Буратино»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Далее мы создаем  лиф платья, используя для этого целый пакет (или 2-3 пакета, зависит от прозрачности).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Для придания формы  обматываем пакет скотчем по фигуре.</a:t>
            </a: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SCN166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2209800"/>
            <a:ext cx="6096000" cy="44005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N166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1" y="533399"/>
            <a:ext cx="3200400" cy="4495801"/>
          </a:xfrm>
        </p:spPr>
      </p:pic>
      <p:pic>
        <p:nvPicPr>
          <p:cNvPr id="6" name="Рисунок 5" descr="DSCN16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981200"/>
            <a:ext cx="3048000" cy="4343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38296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</a:rPr>
              <a:t>Дизайн костюма из подручных материалов</a:t>
            </a:r>
            <a:endParaRPr lang="en-US" sz="48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762000" y="609600"/>
            <a:ext cx="7467600" cy="5864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Шить из ткани могут многие – это очень просто, а вот создавать одежду из пакетов для мусора – интересно и увлекательно.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Из чего только не создается одежда в наше время…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Дизайнеры и модельеры всего мира создают наряды из цветов, шоколада, бумаги и.т.д.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Хочу представить Вам платья, сделанные из пакетов для мусора…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Их можно использовать на карнавалах, праздниках, устраивать показ мод.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Делать такие костюмы – увлечение не требующее больших денежных средств.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15240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Что нам необходимо для создания нашего костюма: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Берем цветные пакеты из целлофана , скотч, ножницы,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</a:rPr>
              <a:t>степлер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и нашу фантазию…</a:t>
            </a: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799" y="2667000"/>
            <a:ext cx="6096001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391400" cy="12192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Одну часть пакетов мы берем для основы юбки, которая состоит примерно из 3-4 штук (для прочности можно использовать два слоя пакетов).</a:t>
            </a: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1" y="1676400"/>
            <a:ext cx="3200400" cy="2112217"/>
          </a:xfrm>
          <a:prstGeom prst="rect">
            <a:avLst/>
          </a:prstGeom>
        </p:spPr>
      </p:pic>
      <p:pic>
        <p:nvPicPr>
          <p:cNvPr id="4" name="Содержимое 7" descr="3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743200"/>
            <a:ext cx="3505200" cy="2146178"/>
          </a:xfrm>
        </p:spPr>
      </p:pic>
      <p:sp>
        <p:nvSpPr>
          <p:cNvPr id="6" name="Прямоугольник 5"/>
          <p:cNvSpPr/>
          <p:nvPr/>
        </p:nvSpPr>
        <p:spPr>
          <a:xfrm>
            <a:off x="457200" y="5257800"/>
            <a:ext cx="7162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Другую часть мы используем для придания пышности этой юбки . Для этого необходимо распушить пакеты и разрезать каждый на пополам.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Затем нам необходимо соединить  «пушистые» детали с основой при помощи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</a:rPr>
              <a:t>степлера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, размещая их плотно друг к другу.</a:t>
            </a: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22091" y="1600200"/>
            <a:ext cx="7337817" cy="48736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914400"/>
            <a:ext cx="7337817" cy="48736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После заполнения основы пушистыми деталями мы моделируем форму юбки при помощи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</a:rPr>
              <a:t>защипов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" name="Содержимое 9" descr="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46767" y="1676400"/>
            <a:ext cx="7113141" cy="4572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Длина юбки зависит от количества рядов</a:t>
            </a:r>
            <a:r>
              <a:rPr lang="ru-RU" sz="2000" dirty="0" smtClean="0"/>
              <a:t>.</a:t>
            </a:r>
            <a:endParaRPr lang="en-US" sz="2000" dirty="0"/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81400" y="4038600"/>
            <a:ext cx="4267200" cy="2590800"/>
          </a:xfrm>
        </p:spPr>
      </p:pic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999130" y="982070"/>
            <a:ext cx="2810870" cy="389473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149</TotalTime>
  <Words>213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Петрова Елена Юрьевна воспитатель МАДОУ «Детский сад №87 «Буратино»</vt:lpstr>
      <vt:lpstr>Дизайн костюма из подручных материалов</vt:lpstr>
      <vt:lpstr>Слайд 3</vt:lpstr>
      <vt:lpstr>Что нам необходимо для создания нашего костюма: Берем цветные пакеты из целлофана , скотч, ножницы, степлер и нашу фантазию…</vt:lpstr>
      <vt:lpstr>Одну часть пакетов мы берем для основы юбки, которая состоит примерно из 3-4 штук (для прочности можно использовать два слоя пакетов).</vt:lpstr>
      <vt:lpstr>Затем нам необходимо соединить  «пушистые» детали с основой при помощи степлера, размещая их плотно друг к другу.</vt:lpstr>
      <vt:lpstr>Слайд 7</vt:lpstr>
      <vt:lpstr>После заполнения основы пушистыми деталями мы моделируем форму юбки при помощи защипов.</vt:lpstr>
      <vt:lpstr>Длина юбки зависит от количества рядов.</vt:lpstr>
      <vt:lpstr>Далее мы создаем  лиф платья, используя для этого целый пакет (или 2-3 пакета, зависит от прозрачности). Для придания формы  обматываем пакет скотчем по фигуре.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Петрова Елена Юрьевна воспитатель МАДОУ «Детский сад №9 «Журавлик»</dc:title>
  <dc:creator>Hru</dc:creator>
  <cp:lastModifiedBy>Admin</cp:lastModifiedBy>
  <cp:revision>30</cp:revision>
  <dcterms:created xsi:type="dcterms:W3CDTF">2015-09-24T13:35:37Z</dcterms:created>
  <dcterms:modified xsi:type="dcterms:W3CDTF">2021-06-12T19:28:04Z</dcterms:modified>
</cp:coreProperties>
</file>