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69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49CC0F-6647-4B75-90C1-9FD6ACCE6B7B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857139-7BA3-428C-AA16-4927820E9B4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857139-7BA3-428C-AA16-4927820E9B47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857139-7BA3-428C-AA16-4927820E9B47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857139-7BA3-428C-AA16-4927820E9B47}" type="slidenum">
              <a:rPr lang="ru-RU" smtClean="0"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857139-7BA3-428C-AA16-4927820E9B47}" type="slidenum">
              <a:rPr lang="ru-RU" smtClean="0"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857139-7BA3-428C-AA16-4927820E9B47}" type="slidenum">
              <a:rPr lang="ru-RU" smtClean="0"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857139-7BA3-428C-AA16-4927820E9B47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857139-7BA3-428C-AA16-4927820E9B47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857139-7BA3-428C-AA16-4927820E9B47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857139-7BA3-428C-AA16-4927820E9B47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857139-7BA3-428C-AA16-4927820E9B47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857139-7BA3-428C-AA16-4927820E9B47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857139-7BA3-428C-AA16-4927820E9B47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857139-7BA3-428C-AA16-4927820E9B47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6B143-FDE5-4260-BA88-9CD005CBADB7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922FFEC-0870-482E-8093-F036E37849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6B143-FDE5-4260-BA88-9CD005CBADB7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2FFEC-0870-482E-8093-F036E37849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6B143-FDE5-4260-BA88-9CD005CBADB7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2FFEC-0870-482E-8093-F036E37849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6B143-FDE5-4260-BA88-9CD005CBADB7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922FFEC-0870-482E-8093-F036E37849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6B143-FDE5-4260-BA88-9CD005CBADB7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2FFEC-0870-482E-8093-F036E378495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6B143-FDE5-4260-BA88-9CD005CBADB7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2FFEC-0870-482E-8093-F036E37849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6B143-FDE5-4260-BA88-9CD005CBADB7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922FFEC-0870-482E-8093-F036E378495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6B143-FDE5-4260-BA88-9CD005CBADB7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2FFEC-0870-482E-8093-F036E37849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6B143-FDE5-4260-BA88-9CD005CBADB7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2FFEC-0870-482E-8093-F036E37849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6B143-FDE5-4260-BA88-9CD005CBADB7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2FFEC-0870-482E-8093-F036E37849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6B143-FDE5-4260-BA88-9CD005CBADB7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2FFEC-0870-482E-8093-F036E378495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C16B143-FDE5-4260-BA88-9CD005CBADB7}" type="datetimeFigureOut">
              <a:rPr lang="ru-RU" smtClean="0"/>
              <a:t>04.11.2014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922FFEC-0870-482E-8093-F036E378495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1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987" y="566737"/>
            <a:ext cx="7820025" cy="5724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412" y="523875"/>
            <a:ext cx="7877175" cy="5810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0" y="566737"/>
            <a:ext cx="7886700" cy="5724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837" y="528637"/>
            <a:ext cx="7934325" cy="5800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1000108"/>
            <a:ext cx="8308584" cy="45291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b532bb7dc2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571479"/>
            <a:ext cx="8501122" cy="56674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212" y="504825"/>
            <a:ext cx="8029575" cy="5848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6337" y="895350"/>
            <a:ext cx="6791325" cy="5067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x64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213" y="714356"/>
            <a:ext cx="8030502" cy="5357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462" y="585787"/>
            <a:ext cx="7839075" cy="56864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leb0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0479" y="1285860"/>
            <a:ext cx="5611851" cy="38653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leb0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0" y="2357430"/>
            <a:ext cx="2857520" cy="1943694"/>
          </a:xfrm>
          <a:prstGeom prst="rect">
            <a:avLst/>
          </a:prstGeom>
        </p:spPr>
      </p:pic>
      <p:pic>
        <p:nvPicPr>
          <p:cNvPr id="5" name="Рисунок 4" descr="hleb0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9190" y="214290"/>
            <a:ext cx="2904088" cy="2000264"/>
          </a:xfrm>
          <a:prstGeom prst="rect">
            <a:avLst/>
          </a:prstGeom>
        </p:spPr>
      </p:pic>
      <p:pic>
        <p:nvPicPr>
          <p:cNvPr id="6" name="Рисунок 5" descr="hleb09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5786" y="2357430"/>
            <a:ext cx="3007805" cy="2000264"/>
          </a:xfrm>
          <a:prstGeom prst="rect">
            <a:avLst/>
          </a:prstGeom>
        </p:spPr>
      </p:pic>
      <p:pic>
        <p:nvPicPr>
          <p:cNvPr id="7" name="Рисунок 6" descr="hleb10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29190" y="4500570"/>
            <a:ext cx="2928958" cy="1972564"/>
          </a:xfrm>
          <a:prstGeom prst="rect">
            <a:avLst/>
          </a:prstGeom>
        </p:spPr>
      </p:pic>
      <p:pic>
        <p:nvPicPr>
          <p:cNvPr id="8" name="Рисунок 7" descr="hleb11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7224" y="214290"/>
            <a:ext cx="2954935" cy="2000264"/>
          </a:xfrm>
          <a:prstGeom prst="rect">
            <a:avLst/>
          </a:prstGeom>
        </p:spPr>
      </p:pic>
      <p:pic>
        <p:nvPicPr>
          <p:cNvPr id="9" name="Рисунок 8" descr="hleb12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7224" y="4500570"/>
            <a:ext cx="3000396" cy="19319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32</TotalTime>
  <Words>13</Words>
  <Application>Microsoft Office PowerPoint</Application>
  <PresentationFormat>Экран (4:3)</PresentationFormat>
  <Paragraphs>13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Марина</cp:lastModifiedBy>
  <cp:revision>8</cp:revision>
  <dcterms:created xsi:type="dcterms:W3CDTF">2014-11-04T11:03:22Z</dcterms:created>
  <dcterms:modified xsi:type="dcterms:W3CDTF">2014-11-04T11:35:55Z</dcterms:modified>
</cp:coreProperties>
</file>