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5" r:id="rId2"/>
    <p:sldId id="256" r:id="rId3"/>
    <p:sldId id="257" r:id="rId4"/>
    <p:sldId id="261" r:id="rId5"/>
    <p:sldId id="282" r:id="rId6"/>
    <p:sldId id="277" r:id="rId7"/>
    <p:sldId id="278" r:id="rId8"/>
    <p:sldId id="279" r:id="rId9"/>
    <p:sldId id="280" r:id="rId10"/>
    <p:sldId id="286" r:id="rId11"/>
    <p:sldId id="287" r:id="rId12"/>
    <p:sldId id="288" r:id="rId13"/>
    <p:sldId id="290" r:id="rId14"/>
    <p:sldId id="292" r:id="rId15"/>
    <p:sldId id="259" r:id="rId16"/>
    <p:sldId id="260" r:id="rId17"/>
    <p:sldId id="283" r:id="rId18"/>
    <p:sldId id="291" r:id="rId19"/>
    <p:sldId id="263" r:id="rId20"/>
    <p:sldId id="264" r:id="rId21"/>
    <p:sldId id="265" r:id="rId22"/>
    <p:sldId id="293" r:id="rId23"/>
    <p:sldId id="266" r:id="rId24"/>
    <p:sldId id="267" r:id="rId25"/>
    <p:sldId id="29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12" autoAdjust="0"/>
    <p:restoredTop sz="94660"/>
  </p:normalViewPr>
  <p:slideViewPr>
    <p:cSldViewPr>
      <p:cViewPr varScale="1">
        <p:scale>
          <a:sx n="103" d="100"/>
          <a:sy n="103" d="100"/>
        </p:scale>
        <p:origin x="45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BB22-DC16-4D1C-B0C0-A0CA34F7120E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F636-2383-449C-A9C6-F241C513A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BB22-DC16-4D1C-B0C0-A0CA34F7120E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F636-2383-449C-A9C6-F241C513A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BB22-DC16-4D1C-B0C0-A0CA34F7120E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F636-2383-449C-A9C6-F241C513A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BB22-DC16-4D1C-B0C0-A0CA34F7120E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F636-2383-449C-A9C6-F241C513A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BB22-DC16-4D1C-B0C0-A0CA34F7120E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F636-2383-449C-A9C6-F241C513A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BB22-DC16-4D1C-B0C0-A0CA34F7120E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F636-2383-449C-A9C6-F241C513A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BB22-DC16-4D1C-B0C0-A0CA34F7120E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F636-2383-449C-A9C6-F241C513A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BB22-DC16-4D1C-B0C0-A0CA34F7120E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F636-2383-449C-A9C6-F241C513A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BB22-DC16-4D1C-B0C0-A0CA34F7120E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F636-2383-449C-A9C6-F241C513A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BB22-DC16-4D1C-B0C0-A0CA34F7120E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F636-2383-449C-A9C6-F241C513A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BB22-DC16-4D1C-B0C0-A0CA34F7120E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8F5F636-2383-449C-A9C6-F241C513A9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6C2BB22-DC16-4D1C-B0C0-A0CA34F7120E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F5F636-2383-449C-A9C6-F241C513A99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 advClick="0" advTm="5000"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Мой родной край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4214818"/>
            <a:ext cx="7772400" cy="1000132"/>
          </a:xfrm>
        </p:spPr>
        <p:txBody>
          <a:bodyPr>
            <a:normAutofit/>
          </a:bodyPr>
          <a:lstStyle/>
          <a:p>
            <a:pPr algn="r"/>
            <a:endParaRPr lang="ru-RU" sz="1600" dirty="0" smtClean="0"/>
          </a:p>
          <a:p>
            <a:pPr algn="r"/>
            <a:r>
              <a:rPr lang="ru-RU" sz="1600" dirty="0" smtClean="0"/>
              <a:t> МБОУ «</a:t>
            </a:r>
            <a:r>
              <a:rPr lang="ru-RU" sz="1600" dirty="0" err="1" smtClean="0"/>
              <a:t>Килинчинская</a:t>
            </a:r>
            <a:r>
              <a:rPr lang="ru-RU" sz="1600" dirty="0" smtClean="0"/>
              <a:t> СОШ имени Героя России </a:t>
            </a:r>
            <a:r>
              <a:rPr lang="ru-RU" sz="1600" dirty="0" err="1" smtClean="0"/>
              <a:t>Азамата</a:t>
            </a:r>
            <a:r>
              <a:rPr lang="ru-RU" sz="1600" dirty="0" smtClean="0"/>
              <a:t> </a:t>
            </a:r>
            <a:r>
              <a:rPr lang="ru-RU" sz="1600" dirty="0" err="1" smtClean="0"/>
              <a:t>Тасимова</a:t>
            </a:r>
            <a:r>
              <a:rPr lang="ru-RU" sz="1600" dirty="0" smtClean="0"/>
              <a:t>»</a:t>
            </a:r>
          </a:p>
          <a:p>
            <a:pPr algn="r"/>
            <a:r>
              <a:rPr lang="ru-RU" sz="1600" dirty="0" smtClean="0"/>
              <a:t>Учитель химии и географии Юсупалиева Нажия Файдарахмановна</a:t>
            </a:r>
            <a:endParaRPr lang="ru-RU" sz="1600" dirty="0"/>
          </a:p>
        </p:txBody>
      </p:sp>
    </p:spTree>
  </p:cSld>
  <p:clrMapOvr>
    <a:masterClrMapping/>
  </p:clrMapOvr>
  <p:transition spd="med" advClick="0" advTm="5000"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Фаиль\Desktop\DSC0467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928670"/>
            <a:ext cx="8858312" cy="507209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Фаиль\Desktop\DSC0466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Фотки для презентации\DSC046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285720" y="357166"/>
            <a:ext cx="8643998" cy="1000132"/>
          </a:xfrm>
        </p:spPr>
        <p:txBody>
          <a:bodyPr/>
          <a:lstStyle/>
          <a:p>
            <a:r>
              <a:rPr lang="ru-RU" b="0" i="1" dirty="0" smtClean="0">
                <a:solidFill>
                  <a:schemeClr val="tx1"/>
                </a:solidFill>
              </a:rPr>
              <a:t>Берег одного из рукавов реки </a:t>
            </a:r>
            <a:r>
              <a:rPr lang="ru-RU" b="0" i="1" dirty="0" err="1" smtClean="0">
                <a:solidFill>
                  <a:schemeClr val="tx1"/>
                </a:solidFill>
              </a:rPr>
              <a:t>Болды</a:t>
            </a:r>
            <a:r>
              <a:rPr lang="ru-RU" b="0" i="1" dirty="0" smtClean="0">
                <a:solidFill>
                  <a:schemeClr val="tx1"/>
                </a:solidFill>
              </a:rPr>
              <a:t> жители села облюбовали как место отдыха. С мая – месяца до октября на берегу всегда можно встретить отдыхающих.</a:t>
            </a:r>
            <a:endParaRPr lang="ru-RU" b="0" i="1" dirty="0">
              <a:solidFill>
                <a:schemeClr val="tx1"/>
              </a:solidFill>
            </a:endParaRPr>
          </a:p>
        </p:txBody>
      </p:sp>
      <p:pic>
        <p:nvPicPr>
          <p:cNvPr id="11266" name="Picture 2" descr="D:\Фотки для презентации\DSC045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1428736"/>
            <a:ext cx="6786610" cy="525069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ransition spd="med" advClick="0" advTm="10000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Фотки для презентации\DSC046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Фаиль\Desktop\Новая папка (2)\DSC045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52"/>
            <a:ext cx="8858312" cy="650085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Фаиль\Desktop\Новая папка (2)\DSC046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52"/>
            <a:ext cx="8858312" cy="656867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Фотки для презентации\DSC046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Фотки для презентации\DSC04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Фаиль\Desktop\Новая папка (2)\DSC046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214546" y="857232"/>
            <a:ext cx="6786610" cy="504890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285720" y="285728"/>
            <a:ext cx="1857388" cy="6215106"/>
          </a:xfrm>
        </p:spPr>
        <p:txBody>
          <a:bodyPr>
            <a:normAutofit fontScale="92500"/>
          </a:bodyPr>
          <a:lstStyle/>
          <a:p>
            <a:r>
              <a:rPr lang="ru-RU" sz="2400" i="1" dirty="0" smtClean="0"/>
              <a:t>Река в верхнем течении имеет приток под названием </a:t>
            </a:r>
            <a:r>
              <a:rPr lang="ru-RU" sz="2400" i="1" dirty="0" err="1" smtClean="0"/>
              <a:t>Кафтанка</a:t>
            </a:r>
            <a:r>
              <a:rPr lang="ru-RU" sz="2400" i="1" dirty="0" smtClean="0"/>
              <a:t>. Только весной этот ерик бывает полноводным, и поэтому на берегу </a:t>
            </a:r>
            <a:r>
              <a:rPr lang="ru-RU" sz="2400" i="1" dirty="0" err="1" smtClean="0"/>
              <a:t>Кафтанки</a:t>
            </a:r>
            <a:r>
              <a:rPr lang="ru-RU" sz="2400" i="1" dirty="0" smtClean="0"/>
              <a:t> всегда можно встретить рыбаков.</a:t>
            </a:r>
            <a:endParaRPr lang="ru-RU" sz="2400" i="1" dirty="0"/>
          </a:p>
        </p:txBody>
      </p:sp>
    </p:spTree>
  </p:cSld>
  <p:clrMapOvr>
    <a:masterClrMapping/>
  </p:clrMapOvr>
  <p:transition spd="med" advClick="0" advTm="14000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772400" cy="785817"/>
          </a:xfrm>
          <a:ln w="38100"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i="1" cap="all" dirty="0" smtClean="0">
                <a:ln w="90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Мой родной край</a:t>
            </a:r>
            <a:endParaRPr lang="ru-RU" i="1" cap="all" dirty="0">
              <a:ln w="90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pic>
        <p:nvPicPr>
          <p:cNvPr id="3" name="Picture 2" descr="C:\Users\Фаиль\Desktop\Новая папка (2)\B1UU655Gbp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14422"/>
            <a:ext cx="8202720" cy="535785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Фаиль\Desktop\Новая папка (2)\DSC046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Фаиль\Desktop\Новая папка (2)\DSC046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500826" y="214290"/>
            <a:ext cx="2400288" cy="6429420"/>
          </a:xfrm>
        </p:spPr>
        <p:txBody>
          <a:bodyPr/>
          <a:lstStyle/>
          <a:p>
            <a:r>
              <a:rPr lang="ru-RU" dirty="0" smtClean="0"/>
              <a:t>Самым распространенным растением является тростник, неправильно называемый камышом. Здесь же растет </a:t>
            </a:r>
            <a:r>
              <a:rPr lang="ru-RU" smtClean="0"/>
              <a:t>водяной орех-чилим</a:t>
            </a:r>
            <a:r>
              <a:rPr lang="ru-RU" dirty="0" smtClean="0"/>
              <a:t>, репейник, верблюжья </a:t>
            </a:r>
            <a:r>
              <a:rPr lang="ru-RU" dirty="0" err="1" smtClean="0"/>
              <a:t>колючка.Из</a:t>
            </a:r>
            <a:r>
              <a:rPr lang="ru-RU" dirty="0" smtClean="0"/>
              <a:t> деревьев – ива.</a:t>
            </a:r>
            <a:endParaRPr lang="ru-RU" dirty="0"/>
          </a:p>
        </p:txBody>
      </p:sp>
      <p:pic>
        <p:nvPicPr>
          <p:cNvPr id="16386" name="Picture 2" descr="D:\Фотки для презентации\DSC046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571480"/>
            <a:ext cx="6191292" cy="578647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ransition spd="med" advClick="0" advTm="10000"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Фотки для презентации\DSC046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Фотки для презентации\DSC046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15370" cy="5286412"/>
          </a:xfrm>
          <a:ln w="38100"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10000" b="1" i="1" dirty="0" smtClean="0">
                <a:ln w="1905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СПАСИБО ЗА ВНИМАНИЕ!</a:t>
            </a:r>
            <a:endParaRPr lang="ru-RU" sz="10000" b="1" i="1" dirty="0">
              <a:ln w="19050">
                <a:solidFill>
                  <a:schemeClr val="accent1">
                    <a:lumMod val="50000"/>
                  </a:schemeClr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5929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 smtClean="0">
                <a:cs typeface="Times New Roman" pitchFamily="18" charset="0"/>
              </a:rPr>
              <a:t>    Село </a:t>
            </a:r>
            <a:r>
              <a:rPr lang="ru-RU" sz="2400" i="1" dirty="0" err="1" smtClean="0">
                <a:cs typeface="Times New Roman" pitchFamily="18" charset="0"/>
              </a:rPr>
              <a:t>Килинчи</a:t>
            </a:r>
            <a:r>
              <a:rPr lang="ru-RU" sz="2400" i="1" dirty="0" smtClean="0">
                <a:cs typeface="Times New Roman" pitchFamily="18" charset="0"/>
              </a:rPr>
              <a:t> образовалось 7 ноября 1787 года в Астраханской губернии. В дословном переводе на русский язык «</a:t>
            </a:r>
            <a:r>
              <a:rPr lang="ru-RU" sz="2400" i="1" dirty="0" err="1" smtClean="0">
                <a:cs typeface="Times New Roman" pitchFamily="18" charset="0"/>
              </a:rPr>
              <a:t>Килинчи</a:t>
            </a:r>
            <a:r>
              <a:rPr lang="ru-RU" sz="2400" i="1" dirty="0" smtClean="0">
                <a:cs typeface="Times New Roman" pitchFamily="18" charset="0"/>
              </a:rPr>
              <a:t>» (кил </a:t>
            </a:r>
            <a:r>
              <a:rPr lang="ru-RU" sz="2400" i="1" dirty="0" err="1" smtClean="0">
                <a:cs typeface="Times New Roman" pitchFamily="18" charset="0"/>
              </a:rPr>
              <a:t>эче</a:t>
            </a:r>
            <a:r>
              <a:rPr lang="ru-RU" sz="2400" i="1" dirty="0" smtClean="0">
                <a:cs typeface="Times New Roman" pitchFamily="18" charset="0"/>
              </a:rPr>
              <a:t>) означает «переселяйся».</a:t>
            </a:r>
            <a:endParaRPr lang="ru-RU" sz="2400" i="1" dirty="0">
              <a:cs typeface="Times New Roman" pitchFamily="18" charset="0"/>
            </a:endParaRPr>
          </a:p>
        </p:txBody>
      </p:sp>
      <p:pic>
        <p:nvPicPr>
          <p:cNvPr id="2050" name="Picture 2" descr="C:\Users\Фаиль\Desktop\Новая папка (2)\JL8sj69NZo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714488"/>
            <a:ext cx="6858048" cy="500066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ransition spd="med" advClick="0" advTm="1000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5895996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/>
              <a:t>Географическое положение села.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sz="2400" i="1" dirty="0" smtClean="0">
                <a:cs typeface="Times New Roman" pitchFamily="18" charset="0"/>
              </a:rPr>
              <a:t>Село расположено по реке </a:t>
            </a:r>
            <a:r>
              <a:rPr lang="ru-RU" sz="2400" i="1" dirty="0" err="1" smtClean="0">
                <a:cs typeface="Times New Roman" pitchFamily="18" charset="0"/>
              </a:rPr>
              <a:t>Болда</a:t>
            </a:r>
            <a:r>
              <a:rPr lang="ru-RU" sz="2400" i="1" dirty="0" smtClean="0">
                <a:cs typeface="Times New Roman" pitchFamily="18" charset="0"/>
              </a:rPr>
              <a:t> в очень удобном и живописном месте. Протяженность села вдоль реки составляет 5 км. </a:t>
            </a:r>
          </a:p>
          <a:p>
            <a:endParaRPr lang="ru-RU" dirty="0"/>
          </a:p>
        </p:txBody>
      </p:sp>
      <p:pic>
        <p:nvPicPr>
          <p:cNvPr id="4" name="Picture 2" descr="C:\Users\Фаиль\Desktop\Новая папка (2)\75479_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2071678"/>
            <a:ext cx="7358114" cy="450059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ransition spd="med" advClick="0" advTm="1000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285728"/>
            <a:ext cx="3643338" cy="6357982"/>
          </a:xfrm>
        </p:spPr>
        <p:txBody>
          <a:bodyPr>
            <a:normAutofit fontScale="92500" lnSpcReduction="10000"/>
          </a:bodyPr>
          <a:lstStyle/>
          <a:p>
            <a:r>
              <a:rPr lang="ru-RU" sz="2600" i="1" dirty="0" smtClean="0"/>
              <a:t>Река Баллы (что в переводе означает «Медовая»), но ее  почему-то назвали </a:t>
            </a:r>
            <a:r>
              <a:rPr lang="ru-RU" sz="2600" i="1" dirty="0" err="1" smtClean="0"/>
              <a:t>Болда</a:t>
            </a:r>
            <a:r>
              <a:rPr lang="ru-RU" sz="2600" i="1" dirty="0" smtClean="0"/>
              <a:t>. Существует версия, что прибывающие с верховьев Волги наполненные медом баржи, скрываясь от ветров, высоких волн великой реки, останавливались в стрелке реки и торговали балом (медом),берега этого рукава тогда еще не были заселены. Отсюда и ее название Баллы (Медовая).</a:t>
            </a:r>
          </a:p>
          <a:p>
            <a:endParaRPr lang="ru-RU" dirty="0"/>
          </a:p>
        </p:txBody>
      </p:sp>
      <p:pic>
        <p:nvPicPr>
          <p:cNvPr id="5122" name="Picture 2" descr="C:\Users\Фаиль\Desktop\DSC046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785794"/>
            <a:ext cx="5101202" cy="514353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ransition spd="med" advClick="0" advTm="1500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тки для презентации\DSC0466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52"/>
            <a:ext cx="8858312" cy="659015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Фотки для презентации\DSC046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Фотки для презентации\DSC0466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6286512" y="142852"/>
            <a:ext cx="2743200" cy="4572000"/>
          </a:xfrm>
        </p:spPr>
        <p:txBody>
          <a:bodyPr/>
          <a:lstStyle/>
          <a:p>
            <a:r>
              <a:rPr lang="ru-RU" sz="2400" i="1" dirty="0" smtClean="0"/>
              <a:t>На середине реки </a:t>
            </a:r>
            <a:r>
              <a:rPr lang="ru-RU" sz="2400" i="1" dirty="0" err="1" smtClean="0"/>
              <a:t>Болды</a:t>
            </a:r>
            <a:r>
              <a:rPr lang="ru-RU" sz="2400" i="1" dirty="0" smtClean="0"/>
              <a:t> находятся два острова друг за другом вниз по течению, растянувшихся параллельно селу </a:t>
            </a:r>
            <a:r>
              <a:rPr lang="ru-RU" sz="2400" i="1" dirty="0" err="1" smtClean="0"/>
              <a:t>Килинчи</a:t>
            </a:r>
            <a:r>
              <a:rPr lang="ru-RU" sz="2400" i="1" dirty="0" smtClean="0"/>
              <a:t>. Острова делят речку на два рукава.</a:t>
            </a:r>
          </a:p>
          <a:p>
            <a:endParaRPr lang="ru-RU" dirty="0"/>
          </a:p>
        </p:txBody>
      </p:sp>
      <p:pic>
        <p:nvPicPr>
          <p:cNvPr id="6146" name="Picture 2" descr="D:\Фотки для презентации\DSC046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5880056" cy="642942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ransition spd="med" advClick="0" advTm="10000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326</TotalTime>
  <Words>249</Words>
  <Application>Microsoft Office PowerPoint</Application>
  <PresentationFormat>Экран (4:3)</PresentationFormat>
  <Paragraphs>14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Calibri</vt:lpstr>
      <vt:lpstr>Constantia</vt:lpstr>
      <vt:lpstr>Times New Roman</vt:lpstr>
      <vt:lpstr>Wingdings 2</vt:lpstr>
      <vt:lpstr>Поток</vt:lpstr>
      <vt:lpstr>Мой родной край</vt:lpstr>
      <vt:lpstr>Мой родной край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Фаиль</dc:creator>
  <cp:lastModifiedBy>hp</cp:lastModifiedBy>
  <cp:revision>34</cp:revision>
  <dcterms:created xsi:type="dcterms:W3CDTF">2013-10-22T07:24:00Z</dcterms:created>
  <dcterms:modified xsi:type="dcterms:W3CDTF">2021-06-12T17:10:53Z</dcterms:modified>
</cp:coreProperties>
</file>