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3" r:id="rId3"/>
    <p:sldId id="262" r:id="rId4"/>
    <p:sldId id="269" r:id="rId5"/>
    <p:sldId id="260" r:id="rId6"/>
    <p:sldId id="265" r:id="rId7"/>
    <p:sldId id="264" r:id="rId8"/>
    <p:sldId id="257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9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281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08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6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81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8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121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685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0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F36CC-E867-417A-9BA0-D934A76209FA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4D6AE-409B-4B39-9050-2A2F81DE1D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49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6588" y="908720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Развлечение - викторина по ПДД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              «Зимние </a:t>
            </a:r>
            <a:r>
              <a:rPr lang="ru-RU" sz="3600" b="1" dirty="0">
                <a:solidFill>
                  <a:srgbClr val="FF0000"/>
                </a:solidFill>
              </a:rPr>
              <a:t>каникулы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кота </a:t>
            </a:r>
            <a:r>
              <a:rPr lang="ru-RU" sz="3600" b="1" dirty="0" err="1">
                <a:solidFill>
                  <a:srgbClr val="FF0000"/>
                </a:solidFill>
              </a:rPr>
              <a:t>Матроскина</a:t>
            </a:r>
            <a:r>
              <a:rPr lang="ru-RU" sz="3600" b="1" dirty="0">
                <a:solidFill>
                  <a:srgbClr val="FF0000"/>
                </a:solidFill>
              </a:rPr>
              <a:t> и </a:t>
            </a:r>
            <a:r>
              <a:rPr lang="ru-RU" sz="3600" b="1" dirty="0" smtClean="0">
                <a:solidFill>
                  <a:srgbClr val="FF0000"/>
                </a:solidFill>
              </a:rPr>
              <a:t> Шарика в городе»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/>
              <a:t>Подготовила  учитель –дефектолог Е.А. Корсакова </a:t>
            </a:r>
          </a:p>
          <a:p>
            <a:r>
              <a:rPr lang="ru-RU" b="1" dirty="0" smtClean="0"/>
              <a:t>МДОУ « Детский сад №112 </a:t>
            </a:r>
            <a:r>
              <a:rPr lang="ru-RU" b="1" dirty="0" err="1" smtClean="0"/>
              <a:t>г.Ярославль</a:t>
            </a:r>
            <a:r>
              <a:rPr lang="ru-RU" b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62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" y="0"/>
            <a:ext cx="8964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92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332656"/>
            <a:ext cx="6961359" cy="62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06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Зимние каникулы кота </a:t>
            </a:r>
            <a:r>
              <a:rPr lang="ru-RU" b="1" dirty="0" err="1">
                <a:solidFill>
                  <a:srgbClr val="FF0000"/>
                </a:solidFill>
              </a:rPr>
              <a:t>М</a:t>
            </a:r>
            <a:r>
              <a:rPr lang="ru-RU" b="1" dirty="0" err="1" smtClean="0">
                <a:solidFill>
                  <a:srgbClr val="FF0000"/>
                </a:solidFill>
              </a:rPr>
              <a:t>атроскина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Шарика </a:t>
            </a:r>
            <a:r>
              <a:rPr lang="ru-RU" b="1" dirty="0" smtClean="0">
                <a:solidFill>
                  <a:srgbClr val="FF0000"/>
                </a:solidFill>
              </a:rPr>
              <a:t>в городе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6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879004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55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0648"/>
            <a:ext cx="7200800" cy="623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0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60444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90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1155700"/>
            <a:ext cx="74803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2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752"/>
            <a:ext cx="9144000" cy="514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55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09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3"/>
          <a:stretch/>
        </p:blipFill>
        <p:spPr>
          <a:xfrm>
            <a:off x="251520" y="548680"/>
            <a:ext cx="849391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386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39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Зимние каникулы кота Матроскина и Шарика в городе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Лена</cp:lastModifiedBy>
  <cp:revision>11</cp:revision>
  <dcterms:created xsi:type="dcterms:W3CDTF">2020-01-13T08:39:47Z</dcterms:created>
  <dcterms:modified xsi:type="dcterms:W3CDTF">2021-06-12T05:46:58Z</dcterms:modified>
</cp:coreProperties>
</file>