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A1F1F-95E6-41FF-BE79-AE8284EC9AB9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321F-1597-4268-A95D-FE72CC64E1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A1F1F-95E6-41FF-BE79-AE8284EC9AB9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321F-1597-4268-A95D-FE72CC64E1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A1F1F-95E6-41FF-BE79-AE8284EC9AB9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321F-1597-4268-A95D-FE72CC64E1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A1F1F-95E6-41FF-BE79-AE8284EC9AB9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321F-1597-4268-A95D-FE72CC64E1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A1F1F-95E6-41FF-BE79-AE8284EC9AB9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321F-1597-4268-A95D-FE72CC64E1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A1F1F-95E6-41FF-BE79-AE8284EC9AB9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321F-1597-4268-A95D-FE72CC64E1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A1F1F-95E6-41FF-BE79-AE8284EC9AB9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321F-1597-4268-A95D-FE72CC64E1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A1F1F-95E6-41FF-BE79-AE8284EC9AB9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321F-1597-4268-A95D-FE72CC64E1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A1F1F-95E6-41FF-BE79-AE8284EC9AB9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321F-1597-4268-A95D-FE72CC64E1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A1F1F-95E6-41FF-BE79-AE8284EC9AB9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321F-1597-4268-A95D-FE72CC64E1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A1F1F-95E6-41FF-BE79-AE8284EC9AB9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6321F-1597-4268-A95D-FE72CC64E1E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7A1F1F-95E6-41FF-BE79-AE8284EC9AB9}" type="datetimeFigureOut">
              <a:rPr lang="ru-RU" smtClean="0"/>
              <a:t>13.06.2021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6321F-1597-4268-A95D-FE72CC64E1E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nsportal.ru/kalitina-tamara-mikhailovn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Кислородосодержащие соли хлора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11 класс (профиль)</a:t>
            </a:r>
          </a:p>
          <a:p>
            <a:endParaRPr lang="ru-RU" dirty="0"/>
          </a:p>
        </p:txBody>
      </p:sp>
      <p:pic>
        <p:nvPicPr>
          <p:cNvPr id="4" name="Рисунок 3" descr="D:\ТАМАРА\D9 презентации все\картинки\картинки анемешки\Animated\J0076135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85728"/>
            <a:ext cx="2428892" cy="178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Кислородосодержащие соли хлора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b="1" dirty="0" err="1" smtClean="0"/>
              <a:t>HClO</a:t>
            </a:r>
            <a:r>
              <a:rPr lang="ru-RU" sz="4400" b="1" dirty="0" smtClean="0"/>
              <a:t> </a:t>
            </a:r>
            <a:r>
              <a:rPr lang="ru-RU" sz="4400" b="1" dirty="0"/>
              <a:t>х</a:t>
            </a:r>
            <a:r>
              <a:rPr lang="ru-RU" sz="4400" b="1" dirty="0" smtClean="0"/>
              <a:t>лорноват</a:t>
            </a:r>
            <a:r>
              <a:rPr lang="ru-RU" sz="4400" b="1" dirty="0" smtClean="0">
                <a:solidFill>
                  <a:srgbClr val="FF0000"/>
                </a:solidFill>
              </a:rPr>
              <a:t>истая</a:t>
            </a:r>
            <a:r>
              <a:rPr lang="ru-RU" sz="4400" b="1" dirty="0" smtClean="0"/>
              <a:t>- </a:t>
            </a:r>
            <a:r>
              <a:rPr lang="ru-RU" sz="4400" b="1" dirty="0" smtClean="0">
                <a:solidFill>
                  <a:srgbClr val="FF0000"/>
                </a:solidFill>
              </a:rPr>
              <a:t>гипо</a:t>
            </a:r>
            <a:r>
              <a:rPr lang="ru-RU" sz="4400" b="1" dirty="0" smtClean="0"/>
              <a:t>хлориты</a:t>
            </a:r>
            <a:endParaRPr lang="en-US" sz="4400" b="1" dirty="0" smtClean="0"/>
          </a:p>
          <a:p>
            <a:r>
              <a:rPr lang="en-US" sz="4400" b="1" dirty="0" smtClean="0"/>
              <a:t>HClO2</a:t>
            </a:r>
            <a:r>
              <a:rPr lang="ru-RU" sz="4400" b="1" dirty="0" smtClean="0"/>
              <a:t> хлор</a:t>
            </a:r>
            <a:r>
              <a:rPr lang="ru-RU" sz="4400" b="1" dirty="0" smtClean="0">
                <a:solidFill>
                  <a:srgbClr val="FF0000"/>
                </a:solidFill>
              </a:rPr>
              <a:t>ист</a:t>
            </a:r>
            <a:r>
              <a:rPr lang="ru-RU" sz="4400" b="1" dirty="0" smtClean="0"/>
              <a:t>ая- хлор</a:t>
            </a:r>
            <a:r>
              <a:rPr lang="ru-RU" sz="4400" b="1" dirty="0" smtClean="0">
                <a:solidFill>
                  <a:srgbClr val="FF0000"/>
                </a:solidFill>
              </a:rPr>
              <a:t>ит</a:t>
            </a:r>
            <a:r>
              <a:rPr lang="ru-RU" sz="4400" b="1" dirty="0" smtClean="0"/>
              <a:t>ы</a:t>
            </a:r>
            <a:endParaRPr lang="en-US" sz="4400" b="1" dirty="0" smtClean="0"/>
          </a:p>
          <a:p>
            <a:r>
              <a:rPr lang="en-US" sz="4400" b="1" dirty="0" err="1" smtClean="0"/>
              <a:t>HClO</a:t>
            </a:r>
            <a:r>
              <a:rPr lang="ru-RU" sz="4400" b="1" dirty="0" smtClean="0"/>
              <a:t>3 хлорнов</a:t>
            </a:r>
            <a:r>
              <a:rPr lang="ru-RU" sz="4400" b="1" dirty="0" smtClean="0">
                <a:solidFill>
                  <a:srgbClr val="FF0000"/>
                </a:solidFill>
              </a:rPr>
              <a:t>ат</a:t>
            </a:r>
            <a:r>
              <a:rPr lang="ru-RU" sz="4400" b="1" dirty="0" smtClean="0"/>
              <a:t>ая- хлор</a:t>
            </a:r>
            <a:r>
              <a:rPr lang="ru-RU" sz="4400" b="1" dirty="0" smtClean="0">
                <a:solidFill>
                  <a:srgbClr val="FF0000"/>
                </a:solidFill>
              </a:rPr>
              <a:t>ат</a:t>
            </a:r>
            <a:r>
              <a:rPr lang="ru-RU" sz="4400" b="1" dirty="0" smtClean="0"/>
              <a:t>ы</a:t>
            </a:r>
            <a:endParaRPr lang="en-US" sz="4400" b="1" dirty="0" smtClean="0"/>
          </a:p>
          <a:p>
            <a:r>
              <a:rPr lang="en-US" sz="4400" b="1" dirty="0" smtClean="0"/>
              <a:t>HClO4</a:t>
            </a:r>
            <a:r>
              <a:rPr lang="ru-RU" sz="4400" b="1" dirty="0" smtClean="0"/>
              <a:t> хлорная - </a:t>
            </a:r>
            <a:r>
              <a:rPr lang="ru-RU" sz="4400" b="1" dirty="0" smtClean="0">
                <a:solidFill>
                  <a:srgbClr val="FF0000"/>
                </a:solidFill>
              </a:rPr>
              <a:t>пер</a:t>
            </a:r>
            <a:r>
              <a:rPr lang="ru-RU" sz="4400" b="1" dirty="0" smtClean="0"/>
              <a:t>хлораты</a:t>
            </a:r>
            <a:endParaRPr lang="ru-RU" sz="4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 smtClean="0"/>
              <a:t>HClO</a:t>
            </a:r>
            <a:r>
              <a:rPr lang="ru-RU" b="1" dirty="0" smtClean="0"/>
              <a:t> хлорноват</a:t>
            </a:r>
            <a:r>
              <a:rPr lang="ru-RU" b="1" dirty="0" smtClean="0">
                <a:solidFill>
                  <a:srgbClr val="FF0000"/>
                </a:solidFill>
              </a:rPr>
              <a:t>ист</a:t>
            </a:r>
            <a:r>
              <a:rPr lang="ru-RU" b="1" dirty="0" smtClean="0"/>
              <a:t>ая- </a:t>
            </a:r>
            <a:br>
              <a:rPr lang="ru-RU" b="1" dirty="0" smtClean="0"/>
            </a:br>
            <a:r>
              <a:rPr lang="ru-RU" b="1" dirty="0" smtClean="0"/>
              <a:t>соли </a:t>
            </a:r>
            <a:r>
              <a:rPr lang="ru-RU" b="1" dirty="0" smtClean="0">
                <a:solidFill>
                  <a:srgbClr val="FF0000"/>
                </a:solidFill>
              </a:rPr>
              <a:t>гипо</a:t>
            </a:r>
            <a:r>
              <a:rPr lang="ru-RU" b="1" dirty="0" smtClean="0"/>
              <a:t>хлор</a:t>
            </a:r>
            <a:r>
              <a:rPr lang="ru-RU" b="1" dirty="0" smtClean="0">
                <a:solidFill>
                  <a:srgbClr val="FF0000"/>
                </a:solidFill>
              </a:rPr>
              <a:t>ит</a:t>
            </a:r>
            <a:r>
              <a:rPr lang="ru-RU" b="1" dirty="0" smtClean="0"/>
              <a:t>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Слабая, валентность </a:t>
            </a:r>
            <a:r>
              <a:rPr lang="en-US" b="1" dirty="0" smtClean="0"/>
              <a:t>I</a:t>
            </a:r>
            <a:r>
              <a:rPr lang="ru-RU" b="1" dirty="0" smtClean="0"/>
              <a:t>, с. </a:t>
            </a:r>
            <a:r>
              <a:rPr lang="ru-RU" b="1" dirty="0" err="1"/>
              <a:t>о</a:t>
            </a:r>
            <a:r>
              <a:rPr lang="ru-RU" b="1" dirty="0" err="1" smtClean="0"/>
              <a:t>к</a:t>
            </a:r>
            <a:r>
              <a:rPr lang="ru-RU" b="1" dirty="0" smtClean="0"/>
              <a:t>. +1</a:t>
            </a:r>
            <a:endParaRPr lang="ru-RU" b="1" dirty="0"/>
          </a:p>
        </p:txBody>
      </p:sp>
      <p:pic>
        <p:nvPicPr>
          <p:cNvPr id="16386" name="Picture 2" descr="https://im0-tub-ru.yandex.net/i?id=80f525903c3ecdc0f0f3cd2aa033c885-sr&amp;n=13&amp;exp=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2858" y="2357430"/>
            <a:ext cx="8281108" cy="378621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en-US" b="1" dirty="0" smtClean="0"/>
              <a:t>HClO2</a:t>
            </a:r>
            <a:r>
              <a:rPr lang="ru-RU" b="1" dirty="0" smtClean="0"/>
              <a:t> хлор</a:t>
            </a:r>
            <a:r>
              <a:rPr lang="ru-RU" b="1" dirty="0" smtClean="0">
                <a:solidFill>
                  <a:srgbClr val="FF0000"/>
                </a:solidFill>
              </a:rPr>
              <a:t>ист</a:t>
            </a:r>
            <a:r>
              <a:rPr lang="ru-RU" b="1" dirty="0" smtClean="0"/>
              <a:t>ая-  соли хлор</a:t>
            </a:r>
            <a:r>
              <a:rPr lang="ru-RU" b="1" dirty="0" smtClean="0">
                <a:solidFill>
                  <a:srgbClr val="FF0000"/>
                </a:solidFill>
              </a:rPr>
              <a:t>ит</a:t>
            </a:r>
            <a:r>
              <a:rPr lang="ru-RU" b="1" dirty="0" smtClean="0"/>
              <a:t>ы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Средней силы, валентность </a:t>
            </a:r>
            <a:r>
              <a:rPr lang="en-US" b="1" dirty="0" smtClean="0"/>
              <a:t>III, </a:t>
            </a:r>
            <a:r>
              <a:rPr lang="ru-RU" b="1" dirty="0" smtClean="0"/>
              <a:t>с.ок.+3  </a:t>
            </a:r>
            <a:endParaRPr lang="ru-RU" b="1" dirty="0"/>
          </a:p>
        </p:txBody>
      </p:sp>
      <p:pic>
        <p:nvPicPr>
          <p:cNvPr id="18434" name="Picture 2" descr="https://upload.wikimedia.org/wikipedia/commons/2/2f/Chlorous-acid-2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500306"/>
            <a:ext cx="7929618" cy="36941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en-US" b="1" dirty="0" smtClean="0"/>
              <a:t>HClO4</a:t>
            </a:r>
            <a:r>
              <a:rPr lang="ru-RU" b="1" dirty="0" smtClean="0"/>
              <a:t> </a:t>
            </a:r>
            <a:r>
              <a:rPr lang="ru-RU" b="1" dirty="0"/>
              <a:t>хлорная </a:t>
            </a:r>
            <a:r>
              <a:rPr lang="ru-RU" b="1" dirty="0" smtClean="0"/>
              <a:t>-  соли </a:t>
            </a:r>
            <a:r>
              <a:rPr lang="ru-RU" b="1" dirty="0" smtClean="0">
                <a:solidFill>
                  <a:srgbClr val="FF0000"/>
                </a:solidFill>
              </a:rPr>
              <a:t>пер</a:t>
            </a:r>
            <a:r>
              <a:rPr lang="ru-RU" b="1" dirty="0" smtClean="0"/>
              <a:t>хлораты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Самая сильная, валентность  </a:t>
            </a:r>
            <a:r>
              <a:rPr lang="en-US" b="1" dirty="0" smtClean="0"/>
              <a:t>VII,</a:t>
            </a:r>
            <a:r>
              <a:rPr lang="ru-RU" b="1" dirty="0" smtClean="0"/>
              <a:t>с.ок.+7</a:t>
            </a:r>
            <a:endParaRPr lang="ru-RU" b="1" dirty="0"/>
          </a:p>
        </p:txBody>
      </p:sp>
      <p:sp>
        <p:nvSpPr>
          <p:cNvPr id="20482" name="AutoShape 2" descr="https://im0-tub-ru.yandex.net/i?id=ba3439f151c83f2a22d9ee0ae136e4a3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4" name="Picture 4" descr="https://im0-tub-ru.yandex.net/i?id=ba3439f151c83f2a22d9ee0ae136e4a3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214554"/>
            <a:ext cx="5143536" cy="43553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b="1" dirty="0" smtClean="0"/>
              <a:t>Автор:</a:t>
            </a:r>
            <a:r>
              <a:rPr lang="ru-RU" dirty="0" smtClean="0"/>
              <a:t> Калитина Тамара Михайловна </a:t>
            </a:r>
          </a:p>
          <a:p>
            <a:r>
              <a:rPr lang="ru-RU" b="1" dirty="0" smtClean="0"/>
              <a:t>Место работы:</a:t>
            </a:r>
            <a:r>
              <a:rPr lang="ru-RU" dirty="0" smtClean="0"/>
              <a:t> МБОУ СОШ №2 с.Александров-Гай    Саратовской области</a:t>
            </a:r>
          </a:p>
          <a:p>
            <a:r>
              <a:rPr lang="ru-RU" b="1" dirty="0" smtClean="0"/>
              <a:t>Должность:</a:t>
            </a:r>
            <a:r>
              <a:rPr lang="ru-RU" dirty="0" smtClean="0"/>
              <a:t> учитель химии.</a:t>
            </a:r>
          </a:p>
          <a:p>
            <a:r>
              <a:rPr lang="ru-RU" b="1" dirty="0" smtClean="0"/>
              <a:t>Мини-сайт </a:t>
            </a:r>
            <a:r>
              <a:rPr lang="ru-RU" b="1" u="sng" dirty="0" smtClean="0">
                <a:hlinkClick r:id="rId2"/>
              </a:rPr>
              <a:t>http://www.nsportal.ru/kalitina-tamara-mikhailovna</a:t>
            </a:r>
            <a:r>
              <a:rPr lang="ru-RU" b="1" dirty="0" smtClean="0"/>
              <a:t> 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Рисунок 1" descr="http://kalitina.okis.ru/img/kalitina/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214290"/>
            <a:ext cx="1440929" cy="169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79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Кислородосодержащие соли хлора</vt:lpstr>
      <vt:lpstr>Кислородосодержащие соли хлора</vt:lpstr>
      <vt:lpstr>HClO хлорноватистая-  соли гипохлориты</vt:lpstr>
      <vt:lpstr> HClO2 хлористая-  соли хлориты </vt:lpstr>
      <vt:lpstr> HClO4 хлорная -  соли перхлораты 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Кислородосодержащие соли хлора</dc:title>
  <dc:creator>Пользователь Windows</dc:creator>
  <cp:lastModifiedBy>Пользователь Windows</cp:lastModifiedBy>
  <cp:revision>1</cp:revision>
  <dcterms:created xsi:type="dcterms:W3CDTF">2021-06-13T08:44:28Z</dcterms:created>
  <dcterms:modified xsi:type="dcterms:W3CDTF">2021-06-13T08:46:16Z</dcterms:modified>
</cp:coreProperties>
</file>