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D963-5E32-4043-A851-2070BB80A2E1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9AFBF-A8FB-4E75-ACFB-63BC22025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D963-5E32-4043-A851-2070BB80A2E1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9AFBF-A8FB-4E75-ACFB-63BC22025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D963-5E32-4043-A851-2070BB80A2E1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9AFBF-A8FB-4E75-ACFB-63BC22025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D963-5E32-4043-A851-2070BB80A2E1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9AFBF-A8FB-4E75-ACFB-63BC22025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D963-5E32-4043-A851-2070BB80A2E1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9AFBF-A8FB-4E75-ACFB-63BC22025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D963-5E32-4043-A851-2070BB80A2E1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9AFBF-A8FB-4E75-ACFB-63BC22025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D963-5E32-4043-A851-2070BB80A2E1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9AFBF-A8FB-4E75-ACFB-63BC22025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D963-5E32-4043-A851-2070BB80A2E1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9AFBF-A8FB-4E75-ACFB-63BC22025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D963-5E32-4043-A851-2070BB80A2E1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9AFBF-A8FB-4E75-ACFB-63BC22025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D963-5E32-4043-A851-2070BB80A2E1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9AFBF-A8FB-4E75-ACFB-63BC22025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D963-5E32-4043-A851-2070BB80A2E1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9AFBF-A8FB-4E75-ACFB-63BC22025D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88D963-5E32-4043-A851-2070BB80A2E1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9AFBF-A8FB-4E75-ACFB-63BC22025D8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nsportal.ru/kalitina-tamara-mikhailovn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Основное и возбужденное состояние серы и хлора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11 класс (профиль)</a:t>
            </a:r>
            <a:endParaRPr lang="ru-RU" dirty="0"/>
          </a:p>
        </p:txBody>
      </p:sp>
      <p:pic>
        <p:nvPicPr>
          <p:cNvPr id="4" name="Рисунок 3" descr="D:\ТАМАРА\D9 презентации все\картинки\картинки анемешки\Animated\J0076135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85728"/>
            <a:ext cx="2428892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studarium.ru/public/img/articles/171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08312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studarium.ru/public/img/articles/174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b="1" dirty="0" smtClean="0"/>
              <a:t>Автор:</a:t>
            </a:r>
            <a:r>
              <a:rPr lang="ru-RU" dirty="0" smtClean="0"/>
              <a:t> Калитина Тамара Михайловна </a:t>
            </a:r>
          </a:p>
          <a:p>
            <a:r>
              <a:rPr lang="ru-RU" b="1" dirty="0" smtClean="0"/>
              <a:t>Место работы:</a:t>
            </a:r>
            <a:r>
              <a:rPr lang="ru-RU" dirty="0" smtClean="0"/>
              <a:t> МБОУ СОШ №2 с.Александров-Гай    Саратовской области</a:t>
            </a:r>
          </a:p>
          <a:p>
            <a:r>
              <a:rPr lang="ru-RU" b="1" dirty="0" smtClean="0"/>
              <a:t>Должность:</a:t>
            </a:r>
            <a:r>
              <a:rPr lang="ru-RU" dirty="0" smtClean="0"/>
              <a:t> учитель химии.</a:t>
            </a:r>
          </a:p>
          <a:p>
            <a:r>
              <a:rPr lang="ru-RU" b="1" dirty="0" smtClean="0"/>
              <a:t>Мини-сайт </a:t>
            </a:r>
            <a:r>
              <a:rPr lang="ru-RU" b="1" u="sng" dirty="0" smtClean="0">
                <a:hlinkClick r:id="rId2"/>
              </a:rPr>
              <a:t>http://www.nsportal.ru/kalitina-tamara-mikhailovna</a:t>
            </a:r>
            <a:r>
              <a:rPr lang="ru-RU" b="1" dirty="0" smtClean="0"/>
              <a:t> 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1" descr="http://kalitina.okis.ru/img/kalitina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14290"/>
            <a:ext cx="1440929" cy="169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36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Основное и возбужденное состояние серы и хлора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Основное и возбужденное состояние серы и хлора</dc:title>
  <dc:creator>Пользователь Windows</dc:creator>
  <cp:lastModifiedBy>Пользователь Windows</cp:lastModifiedBy>
  <cp:revision>1</cp:revision>
  <dcterms:created xsi:type="dcterms:W3CDTF">2021-06-13T09:08:21Z</dcterms:created>
  <dcterms:modified xsi:type="dcterms:W3CDTF">2021-06-13T09:09:55Z</dcterms:modified>
</cp:coreProperties>
</file>