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91" r:id="rId3"/>
    <p:sldId id="264" r:id="rId4"/>
    <p:sldId id="266" r:id="rId5"/>
    <p:sldId id="269" r:id="rId6"/>
    <p:sldId id="271" r:id="rId7"/>
    <p:sldId id="272" r:id="rId8"/>
    <p:sldId id="275" r:id="rId9"/>
    <p:sldId id="273" r:id="rId10"/>
    <p:sldId id="274" r:id="rId11"/>
    <p:sldId id="276" r:id="rId12"/>
    <p:sldId id="278" r:id="rId13"/>
    <p:sldId id="277" r:id="rId14"/>
    <p:sldId id="281" r:id="rId15"/>
    <p:sldId id="280" r:id="rId16"/>
    <p:sldId id="282" r:id="rId17"/>
    <p:sldId id="284" r:id="rId18"/>
    <p:sldId id="292" r:id="rId19"/>
    <p:sldId id="28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2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DEEC810-A2B8-4ACD-9B13-B5642E910115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D52F9B4-7351-46A8-9C41-8C8455582169}">
      <dgm:prSet phldrT="[Текст]" custT="1"/>
      <dgm:spPr/>
      <dgm:t>
        <a:bodyPr/>
        <a:lstStyle/>
        <a:p>
          <a:r>
            <a:rPr lang="ru-RU" sz="3600" b="1" dirty="0" smtClean="0">
              <a:solidFill>
                <a:srgbClr val="C00000"/>
              </a:solidFill>
            </a:rPr>
            <a:t>Навык чтения</a:t>
          </a:r>
          <a:endParaRPr lang="ru-RU" sz="3600" b="1" dirty="0">
            <a:solidFill>
              <a:srgbClr val="C00000"/>
            </a:solidFill>
          </a:endParaRPr>
        </a:p>
      </dgm:t>
    </dgm:pt>
    <dgm:pt modelId="{F6900951-E24B-4C5D-AAF4-96B4E2A24BD5}" type="parTrans" cxnId="{2229FF67-151F-4489-BC29-A19214B76E64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3661AE42-50CC-43BF-9039-E9530A4F477F}" type="sibTrans" cxnId="{2229FF67-151F-4489-BC29-A19214B76E64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0FD484F0-E3DF-406A-AB34-61895DC37EC0}">
      <dgm:prSet phldrT="[Текст]" custT="1"/>
      <dgm:spPr>
        <a:solidFill>
          <a:srgbClr val="0070C0">
            <a:alpha val="90000"/>
          </a:srgbClr>
        </a:solidFill>
      </dgm:spPr>
      <dgm:t>
        <a:bodyPr/>
        <a:lstStyle/>
        <a:p>
          <a:r>
            <a:rPr lang="ru-RU" sz="2800" b="1" dirty="0" smtClean="0">
              <a:solidFill>
                <a:srgbClr val="FFFF00"/>
              </a:solidFill>
            </a:rPr>
            <a:t>Техническая сторона</a:t>
          </a:r>
          <a:endParaRPr lang="ru-RU" sz="2800" b="1" dirty="0">
            <a:solidFill>
              <a:srgbClr val="FFFF00"/>
            </a:solidFill>
          </a:endParaRPr>
        </a:p>
      </dgm:t>
    </dgm:pt>
    <dgm:pt modelId="{450951A4-3995-4DAB-B9EA-BE83571F3713}" type="parTrans" cxnId="{8FA8811F-D6D0-4A11-B1BE-3ED48C2FB5D6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39BCDF9A-382D-4500-A91C-0E11752AF1F2}" type="sibTrans" cxnId="{8FA8811F-D6D0-4A11-B1BE-3ED48C2FB5D6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798B0B92-A89D-43A1-A299-BC01113D413B}">
      <dgm:prSet phldrT="[Текст]" custT="1"/>
      <dgm:spPr/>
      <dgm:t>
        <a:bodyPr/>
        <a:lstStyle/>
        <a:p>
          <a:r>
            <a:rPr lang="ru-RU" sz="1800" b="1" dirty="0" smtClean="0">
              <a:solidFill>
                <a:srgbClr val="FF0000"/>
              </a:solidFill>
            </a:rPr>
            <a:t>способ чтения</a:t>
          </a:r>
          <a:endParaRPr lang="ru-RU" sz="1800" b="1" dirty="0">
            <a:solidFill>
              <a:srgbClr val="FF0000"/>
            </a:solidFill>
          </a:endParaRPr>
        </a:p>
      </dgm:t>
    </dgm:pt>
    <dgm:pt modelId="{67A400D4-B4F6-4418-9DD8-12FD4FA9315A}" type="parTrans" cxnId="{A0D9F206-9C1A-4388-8540-EF267C71349F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D0EE677D-A78B-4DFA-9D03-0AB6AB36D163}" type="sibTrans" cxnId="{A0D9F206-9C1A-4388-8540-EF267C71349F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0362384E-499B-45FD-8FFB-3EBA5CB6D351}">
      <dgm:prSet phldrT="[Текст]" custT="1"/>
      <dgm:spPr/>
      <dgm:t>
        <a:bodyPr/>
        <a:lstStyle/>
        <a:p>
          <a:r>
            <a:rPr lang="ru-RU" sz="1800" b="1" dirty="0" smtClean="0">
              <a:solidFill>
                <a:srgbClr val="FF0000"/>
              </a:solidFill>
            </a:rPr>
            <a:t>темп чтения</a:t>
          </a:r>
          <a:endParaRPr lang="ru-RU" sz="1800" b="1" dirty="0">
            <a:solidFill>
              <a:srgbClr val="FF0000"/>
            </a:solidFill>
          </a:endParaRPr>
        </a:p>
      </dgm:t>
    </dgm:pt>
    <dgm:pt modelId="{ED72AAF1-AB59-4382-A872-E64A58C12F99}" type="parTrans" cxnId="{14D52156-EA8E-4724-A018-4B59046534E0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5BA1465A-1E6C-45E6-B1F7-678B87B7C18C}" type="sibTrans" cxnId="{14D52156-EA8E-4724-A018-4B59046534E0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00278A12-B2BE-471D-8F15-77F71B8F5783}">
      <dgm:prSet phldrT="[Текст]" custT="1"/>
      <dgm:spPr>
        <a:solidFill>
          <a:srgbClr val="0070C0">
            <a:alpha val="90000"/>
          </a:srgbClr>
        </a:solidFill>
      </dgm:spPr>
      <dgm:t>
        <a:bodyPr/>
        <a:lstStyle/>
        <a:p>
          <a:r>
            <a:rPr lang="ru-RU" sz="2800" b="1" dirty="0" smtClean="0">
              <a:solidFill>
                <a:srgbClr val="FFFF00"/>
              </a:solidFill>
            </a:rPr>
            <a:t>Смысловая сторона</a:t>
          </a:r>
          <a:endParaRPr lang="ru-RU" sz="2800" b="1" dirty="0">
            <a:solidFill>
              <a:srgbClr val="FFFF00"/>
            </a:solidFill>
          </a:endParaRPr>
        </a:p>
      </dgm:t>
    </dgm:pt>
    <dgm:pt modelId="{125399B3-A6EA-440C-8904-5BA9E6E4E8B6}" type="parTrans" cxnId="{79B5CADB-E9CF-4F2A-91FC-80B7CAFE056F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DE10A271-1133-4601-A82E-B9A8A796F16C}" type="sibTrans" cxnId="{79B5CADB-E9CF-4F2A-91FC-80B7CAFE056F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8C913FB8-F365-44D6-B421-52FD70717A4E}">
      <dgm:prSet phldrT="[Текст]" custT="1"/>
      <dgm:spPr/>
      <dgm:t>
        <a:bodyPr/>
        <a:lstStyle/>
        <a:p>
          <a:r>
            <a:rPr lang="ru-RU" sz="1800" b="1" dirty="0" smtClean="0">
              <a:solidFill>
                <a:srgbClr val="FF0000"/>
              </a:solidFill>
            </a:rPr>
            <a:t>осознанность</a:t>
          </a:r>
          <a:endParaRPr lang="ru-RU" sz="1800" b="1" dirty="0">
            <a:solidFill>
              <a:srgbClr val="FF0000"/>
            </a:solidFill>
          </a:endParaRPr>
        </a:p>
      </dgm:t>
    </dgm:pt>
    <dgm:pt modelId="{E1F8E0EE-5D2D-434B-9A42-F13A04C588EE}" type="parTrans" cxnId="{08BC3687-C5B9-489F-BB3A-A38D75456BAD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01E92275-69AE-4B1E-8BF9-B0DC92514409}" type="sibTrans" cxnId="{08BC3687-C5B9-489F-BB3A-A38D75456BAD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AB781E77-57EE-4604-BB4C-3122C762E130}">
      <dgm:prSet phldrT="[Текст]" custT="1"/>
      <dgm:spPr/>
      <dgm:t>
        <a:bodyPr/>
        <a:lstStyle/>
        <a:p>
          <a:r>
            <a:rPr lang="ru-RU" sz="1800" b="1" dirty="0" smtClean="0">
              <a:solidFill>
                <a:srgbClr val="FF0000"/>
              </a:solidFill>
            </a:rPr>
            <a:t>правильность чтения</a:t>
          </a:r>
          <a:endParaRPr lang="ru-RU" sz="1800" b="1" dirty="0">
            <a:solidFill>
              <a:srgbClr val="FF0000"/>
            </a:solidFill>
          </a:endParaRPr>
        </a:p>
      </dgm:t>
    </dgm:pt>
    <dgm:pt modelId="{F62B2342-EFCB-421E-B859-2F8D92707BC9}" type="parTrans" cxnId="{F9EA5948-5638-4BD1-8328-7F0361DDEA2B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D899E720-3E08-4041-BCF1-2B8696D6C2BE}" type="sibTrans" cxnId="{F9EA5948-5638-4BD1-8328-7F0361DDEA2B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841DFC35-C12A-4B70-86FE-D389A6C00BD3}">
      <dgm:prSet phldrT="[Текст]" custT="1"/>
      <dgm:spPr/>
      <dgm:t>
        <a:bodyPr/>
        <a:lstStyle/>
        <a:p>
          <a:r>
            <a:rPr lang="ru-RU" sz="1800" b="1" dirty="0" smtClean="0">
              <a:solidFill>
                <a:srgbClr val="FF0000"/>
              </a:solidFill>
            </a:rPr>
            <a:t>выразительность</a:t>
          </a:r>
          <a:endParaRPr lang="ru-RU" sz="1800" b="1" dirty="0">
            <a:solidFill>
              <a:srgbClr val="FF0000"/>
            </a:solidFill>
          </a:endParaRPr>
        </a:p>
      </dgm:t>
    </dgm:pt>
    <dgm:pt modelId="{C4604176-C2E2-4A0C-9D66-8F5BB5D11C7D}" type="parTrans" cxnId="{8E647EAE-AC7D-47EE-939F-64AA9660460D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A356B999-44F4-482B-BC41-2757F766DACA}" type="sibTrans" cxnId="{8E647EAE-AC7D-47EE-939F-64AA9660460D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17E850C4-DEAD-4A36-A1BC-B69A12004B9F}" type="pres">
      <dgm:prSet presAssocID="{6DEEC810-A2B8-4ACD-9B13-B5642E910115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66D87FA2-AD53-4F50-85AD-46974F504BFB}" type="pres">
      <dgm:prSet presAssocID="{CD52F9B4-7351-46A8-9C41-8C8455582169}" presName="hierRoot1" presStyleCnt="0"/>
      <dgm:spPr/>
    </dgm:pt>
    <dgm:pt modelId="{623B070E-D653-4022-8EB3-7A90C73F5CDC}" type="pres">
      <dgm:prSet presAssocID="{CD52F9B4-7351-46A8-9C41-8C8455582169}" presName="composite" presStyleCnt="0"/>
      <dgm:spPr/>
    </dgm:pt>
    <dgm:pt modelId="{0F4B90D8-BE97-4919-958C-956B18226792}" type="pres">
      <dgm:prSet presAssocID="{CD52F9B4-7351-46A8-9C41-8C8455582169}" presName="background" presStyleLbl="node0" presStyleIdx="0" presStyleCnt="1"/>
      <dgm:spPr>
        <a:solidFill>
          <a:schemeClr val="accent3">
            <a:lumMod val="50000"/>
          </a:schemeClr>
        </a:solidFill>
      </dgm:spPr>
    </dgm:pt>
    <dgm:pt modelId="{201D5397-8587-4A99-B782-281E471E24D6}" type="pres">
      <dgm:prSet presAssocID="{CD52F9B4-7351-46A8-9C41-8C8455582169}" presName="text" presStyleLbl="fgAcc0" presStyleIdx="0" presStyleCnt="1" custScaleX="2000000" custScaleY="1489201" custLinFactX="-400000" custLinFactY="-696661" custLinFactNeighborX="-416463" custLinFactNeighborY="-7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ED3E0CB-A249-4143-B238-D532151E0F66}" type="pres">
      <dgm:prSet presAssocID="{CD52F9B4-7351-46A8-9C41-8C8455582169}" presName="hierChild2" presStyleCnt="0"/>
      <dgm:spPr/>
    </dgm:pt>
    <dgm:pt modelId="{D86CD6A7-5B69-4DAF-B483-FC2433F45686}" type="pres">
      <dgm:prSet presAssocID="{450951A4-3995-4DAB-B9EA-BE83571F3713}" presName="Name10" presStyleLbl="parChTrans1D2" presStyleIdx="0" presStyleCnt="2"/>
      <dgm:spPr/>
      <dgm:t>
        <a:bodyPr/>
        <a:lstStyle/>
        <a:p>
          <a:endParaRPr lang="ru-RU"/>
        </a:p>
      </dgm:t>
    </dgm:pt>
    <dgm:pt modelId="{189BF379-4EE4-46FA-9E94-6EBAD9A01D41}" type="pres">
      <dgm:prSet presAssocID="{0FD484F0-E3DF-406A-AB34-61895DC37EC0}" presName="hierRoot2" presStyleCnt="0"/>
      <dgm:spPr/>
    </dgm:pt>
    <dgm:pt modelId="{01268ABC-9579-4D8E-8993-5BE9EFC1127A}" type="pres">
      <dgm:prSet presAssocID="{0FD484F0-E3DF-406A-AB34-61895DC37EC0}" presName="composite2" presStyleCnt="0"/>
      <dgm:spPr/>
    </dgm:pt>
    <dgm:pt modelId="{71B42A7D-5D8F-4067-8B15-CC40EDD075DC}" type="pres">
      <dgm:prSet presAssocID="{0FD484F0-E3DF-406A-AB34-61895DC37EC0}" presName="background2" presStyleLbl="node2" presStyleIdx="0" presStyleCnt="2"/>
      <dgm:spPr>
        <a:solidFill>
          <a:schemeClr val="accent3">
            <a:lumMod val="50000"/>
          </a:schemeClr>
        </a:solidFill>
      </dgm:spPr>
    </dgm:pt>
    <dgm:pt modelId="{4BED8FA4-F71D-4978-9EA1-3B5E83CD8FF5}" type="pres">
      <dgm:prSet presAssocID="{0FD484F0-E3DF-406A-AB34-61895DC37EC0}" presName="text2" presStyleLbl="fgAcc2" presStyleIdx="0" presStyleCnt="2" custScaleX="2000000" custScaleY="2000000" custLinFactX="-600000" custLinFactY="-100000" custLinFactNeighborX="-654599" custLinFactNeighborY="-14460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8F193DF-D418-476F-8E38-56723E16F5AF}" type="pres">
      <dgm:prSet presAssocID="{0FD484F0-E3DF-406A-AB34-61895DC37EC0}" presName="hierChild3" presStyleCnt="0"/>
      <dgm:spPr/>
    </dgm:pt>
    <dgm:pt modelId="{79C69CF5-9188-4EE8-B979-8476B1619A9D}" type="pres">
      <dgm:prSet presAssocID="{67A400D4-B4F6-4418-9DD8-12FD4FA9315A}" presName="Name17" presStyleLbl="parChTrans1D3" presStyleIdx="0" presStyleCnt="5"/>
      <dgm:spPr/>
      <dgm:t>
        <a:bodyPr/>
        <a:lstStyle/>
        <a:p>
          <a:endParaRPr lang="ru-RU"/>
        </a:p>
      </dgm:t>
    </dgm:pt>
    <dgm:pt modelId="{173D22AD-4163-482E-B45A-29FBA8AF20F8}" type="pres">
      <dgm:prSet presAssocID="{798B0B92-A89D-43A1-A299-BC01113D413B}" presName="hierRoot3" presStyleCnt="0"/>
      <dgm:spPr/>
    </dgm:pt>
    <dgm:pt modelId="{56B46B13-FE7C-4126-B960-01B68C5FFD56}" type="pres">
      <dgm:prSet presAssocID="{798B0B92-A89D-43A1-A299-BC01113D413B}" presName="composite3" presStyleCnt="0"/>
      <dgm:spPr/>
    </dgm:pt>
    <dgm:pt modelId="{A14412C9-7808-4B69-9D93-83C4AE67BB20}" type="pres">
      <dgm:prSet presAssocID="{798B0B92-A89D-43A1-A299-BC01113D413B}" presName="background3" presStyleLbl="node3" presStyleIdx="0" presStyleCnt="5"/>
      <dgm:spPr>
        <a:solidFill>
          <a:schemeClr val="accent3">
            <a:lumMod val="50000"/>
          </a:schemeClr>
        </a:solidFill>
      </dgm:spPr>
    </dgm:pt>
    <dgm:pt modelId="{F96CC73C-50F6-45A7-B0A5-CDED2B0C0EC3}" type="pres">
      <dgm:prSet presAssocID="{798B0B92-A89D-43A1-A299-BC01113D413B}" presName="text3" presStyleLbl="fgAcc3" presStyleIdx="0" presStyleCnt="5" custScaleX="1319808" custScaleY="1336151" custLinFactX="26678" custLinFactY="300000" custLinFactNeighborX="100000" custLinFactNeighborY="35513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7488DF0-92B7-4266-83CA-772B8DCE5DC1}" type="pres">
      <dgm:prSet presAssocID="{798B0B92-A89D-43A1-A299-BC01113D413B}" presName="hierChild4" presStyleCnt="0"/>
      <dgm:spPr/>
    </dgm:pt>
    <dgm:pt modelId="{FF2F043A-B2FD-4B9B-ABDE-FD69B5418243}" type="pres">
      <dgm:prSet presAssocID="{ED72AAF1-AB59-4382-A872-E64A58C12F99}" presName="Name17" presStyleLbl="parChTrans1D3" presStyleIdx="1" presStyleCnt="5"/>
      <dgm:spPr/>
      <dgm:t>
        <a:bodyPr/>
        <a:lstStyle/>
        <a:p>
          <a:endParaRPr lang="ru-RU"/>
        </a:p>
      </dgm:t>
    </dgm:pt>
    <dgm:pt modelId="{862F75CD-576D-40C0-B7ED-1B0F98931063}" type="pres">
      <dgm:prSet presAssocID="{0362384E-499B-45FD-8FFB-3EBA5CB6D351}" presName="hierRoot3" presStyleCnt="0"/>
      <dgm:spPr/>
    </dgm:pt>
    <dgm:pt modelId="{3EC25028-22F6-4EA7-BDF1-A3138F4C17BC}" type="pres">
      <dgm:prSet presAssocID="{0362384E-499B-45FD-8FFB-3EBA5CB6D351}" presName="composite3" presStyleCnt="0"/>
      <dgm:spPr/>
    </dgm:pt>
    <dgm:pt modelId="{E28BAE70-AE0D-42F5-9154-AD3E38666A9A}" type="pres">
      <dgm:prSet presAssocID="{0362384E-499B-45FD-8FFB-3EBA5CB6D351}" presName="background3" presStyleLbl="node3" presStyleIdx="1" presStyleCnt="5"/>
      <dgm:spPr>
        <a:solidFill>
          <a:schemeClr val="accent3">
            <a:lumMod val="50000"/>
          </a:schemeClr>
        </a:solidFill>
      </dgm:spPr>
    </dgm:pt>
    <dgm:pt modelId="{3D6FAB24-117E-4BFB-ABD9-86E69A0C9450}" type="pres">
      <dgm:prSet presAssocID="{0362384E-499B-45FD-8FFB-3EBA5CB6D351}" presName="text3" presStyleLbl="fgAcc3" presStyleIdx="1" presStyleCnt="5" custFlipVert="0" custScaleX="1961957" custScaleY="1136418" custLinFactX="1000000" custLinFactY="-131749" custLinFactNeighborX="1058355" custLinFactNeighborY="-2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23E1500-46B1-43E4-B14F-08AA9D220DDD}" type="pres">
      <dgm:prSet presAssocID="{0362384E-499B-45FD-8FFB-3EBA5CB6D351}" presName="hierChild4" presStyleCnt="0"/>
      <dgm:spPr/>
    </dgm:pt>
    <dgm:pt modelId="{F9D25C3A-D0BF-46B5-BAD5-52F07E92E468}" type="pres">
      <dgm:prSet presAssocID="{F62B2342-EFCB-421E-B859-2F8D92707BC9}" presName="Name17" presStyleLbl="parChTrans1D3" presStyleIdx="2" presStyleCnt="5"/>
      <dgm:spPr/>
      <dgm:t>
        <a:bodyPr/>
        <a:lstStyle/>
        <a:p>
          <a:endParaRPr lang="ru-RU"/>
        </a:p>
      </dgm:t>
    </dgm:pt>
    <dgm:pt modelId="{8C94F696-7561-45BC-A46C-9D73FB62DE2D}" type="pres">
      <dgm:prSet presAssocID="{AB781E77-57EE-4604-BB4C-3122C762E130}" presName="hierRoot3" presStyleCnt="0"/>
      <dgm:spPr/>
    </dgm:pt>
    <dgm:pt modelId="{8BFDEB07-AAAD-48F9-9D65-390444DE5347}" type="pres">
      <dgm:prSet presAssocID="{AB781E77-57EE-4604-BB4C-3122C762E130}" presName="composite3" presStyleCnt="0"/>
      <dgm:spPr/>
    </dgm:pt>
    <dgm:pt modelId="{FA41F598-5423-490E-A30E-8BC235C876D6}" type="pres">
      <dgm:prSet presAssocID="{AB781E77-57EE-4604-BB4C-3122C762E130}" presName="background3" presStyleLbl="node3" presStyleIdx="2" presStyleCnt="5"/>
      <dgm:spPr>
        <a:solidFill>
          <a:schemeClr val="accent3">
            <a:lumMod val="50000"/>
          </a:schemeClr>
        </a:solidFill>
      </dgm:spPr>
    </dgm:pt>
    <dgm:pt modelId="{9AED17B4-EA0D-4A3E-826F-EB839C1D2B1A}" type="pres">
      <dgm:prSet presAssocID="{AB781E77-57EE-4604-BB4C-3122C762E130}" presName="text3" presStyleLbl="fgAcc3" presStyleIdx="2" presStyleCnt="5" custScaleX="1403184" custScaleY="2000000" custLinFactX="-700000" custLinFactY="1200000" custLinFactNeighborX="-750747" custLinFactNeighborY="122069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6BBF178-C56A-4106-911B-7B4E48062BAB}" type="pres">
      <dgm:prSet presAssocID="{AB781E77-57EE-4604-BB4C-3122C762E130}" presName="hierChild4" presStyleCnt="0"/>
      <dgm:spPr/>
    </dgm:pt>
    <dgm:pt modelId="{FE638409-A2D7-48D8-95AE-16D5C2C68560}" type="pres">
      <dgm:prSet presAssocID="{C4604176-C2E2-4A0C-9D66-8F5BB5D11C7D}" presName="Name17" presStyleLbl="parChTrans1D3" presStyleIdx="3" presStyleCnt="5"/>
      <dgm:spPr/>
      <dgm:t>
        <a:bodyPr/>
        <a:lstStyle/>
        <a:p>
          <a:endParaRPr lang="ru-RU"/>
        </a:p>
      </dgm:t>
    </dgm:pt>
    <dgm:pt modelId="{D92678D1-F518-4934-B488-BF0C224F8D38}" type="pres">
      <dgm:prSet presAssocID="{841DFC35-C12A-4B70-86FE-D389A6C00BD3}" presName="hierRoot3" presStyleCnt="0"/>
      <dgm:spPr/>
    </dgm:pt>
    <dgm:pt modelId="{60F66F66-780B-4861-9347-39F1EAFEEF3F}" type="pres">
      <dgm:prSet presAssocID="{841DFC35-C12A-4B70-86FE-D389A6C00BD3}" presName="composite3" presStyleCnt="0"/>
      <dgm:spPr/>
    </dgm:pt>
    <dgm:pt modelId="{4478EBA0-8D0C-4138-852E-A5C2FC4E56A1}" type="pres">
      <dgm:prSet presAssocID="{841DFC35-C12A-4B70-86FE-D389A6C00BD3}" presName="background3" presStyleLbl="node3" presStyleIdx="3" presStyleCnt="5"/>
      <dgm:spPr>
        <a:solidFill>
          <a:schemeClr val="accent3">
            <a:lumMod val="50000"/>
          </a:schemeClr>
        </a:solidFill>
      </dgm:spPr>
    </dgm:pt>
    <dgm:pt modelId="{80249108-BCC4-4E44-A19A-6CB670ED6241}" type="pres">
      <dgm:prSet presAssocID="{841DFC35-C12A-4B70-86FE-D389A6C00BD3}" presName="text3" presStyleLbl="fgAcc3" presStyleIdx="3" presStyleCnt="5" custScaleX="2000000" custScaleY="1628719" custLinFactX="-423275" custLinFactY="1300000" custLinFactNeighborX="-500000" custLinFactNeighborY="130326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BB90FFE-54BA-474B-A3B6-678A74266311}" type="pres">
      <dgm:prSet presAssocID="{841DFC35-C12A-4B70-86FE-D389A6C00BD3}" presName="hierChild4" presStyleCnt="0"/>
      <dgm:spPr/>
    </dgm:pt>
    <dgm:pt modelId="{575D328D-2454-4A83-8195-C4E235EA2E61}" type="pres">
      <dgm:prSet presAssocID="{125399B3-A6EA-440C-8904-5BA9E6E4E8B6}" presName="Name10" presStyleLbl="parChTrans1D2" presStyleIdx="1" presStyleCnt="2"/>
      <dgm:spPr/>
      <dgm:t>
        <a:bodyPr/>
        <a:lstStyle/>
        <a:p>
          <a:endParaRPr lang="ru-RU"/>
        </a:p>
      </dgm:t>
    </dgm:pt>
    <dgm:pt modelId="{733FBB23-05C9-4764-9EA5-3B073ACCD847}" type="pres">
      <dgm:prSet presAssocID="{00278A12-B2BE-471D-8F15-77F71B8F5783}" presName="hierRoot2" presStyleCnt="0"/>
      <dgm:spPr/>
    </dgm:pt>
    <dgm:pt modelId="{435AA1B3-0E72-499F-828E-759027C022CE}" type="pres">
      <dgm:prSet presAssocID="{00278A12-B2BE-471D-8F15-77F71B8F5783}" presName="composite2" presStyleCnt="0"/>
      <dgm:spPr/>
    </dgm:pt>
    <dgm:pt modelId="{CF70C099-9A4A-4229-B110-C57A69A63544}" type="pres">
      <dgm:prSet presAssocID="{00278A12-B2BE-471D-8F15-77F71B8F5783}" presName="background2" presStyleLbl="node2" presStyleIdx="1" presStyleCnt="2"/>
      <dgm:spPr>
        <a:solidFill>
          <a:schemeClr val="accent3">
            <a:lumMod val="50000"/>
          </a:schemeClr>
        </a:solidFill>
      </dgm:spPr>
    </dgm:pt>
    <dgm:pt modelId="{8DA296A1-4C08-4BAD-99DC-280D7F26E1C0}" type="pres">
      <dgm:prSet presAssocID="{00278A12-B2BE-471D-8F15-77F71B8F5783}" presName="text2" presStyleLbl="fgAcc2" presStyleIdx="1" presStyleCnt="2" custScaleX="2000000" custScaleY="2000000" custLinFactX="-300000" custLinFactY="-100000" custLinFactNeighborX="-342432" custLinFactNeighborY="-14777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A8A399B-2F02-410F-90CA-61FCE964E49D}" type="pres">
      <dgm:prSet presAssocID="{00278A12-B2BE-471D-8F15-77F71B8F5783}" presName="hierChild3" presStyleCnt="0"/>
      <dgm:spPr/>
    </dgm:pt>
    <dgm:pt modelId="{2503D428-3B8B-4E4F-8BB9-A07D1043A7D8}" type="pres">
      <dgm:prSet presAssocID="{E1F8E0EE-5D2D-434B-9A42-F13A04C588EE}" presName="Name17" presStyleLbl="parChTrans1D3" presStyleIdx="4" presStyleCnt="5"/>
      <dgm:spPr/>
      <dgm:t>
        <a:bodyPr/>
        <a:lstStyle/>
        <a:p>
          <a:endParaRPr lang="ru-RU"/>
        </a:p>
      </dgm:t>
    </dgm:pt>
    <dgm:pt modelId="{F74259AB-EED9-4D9F-A451-BDC30221AE71}" type="pres">
      <dgm:prSet presAssocID="{8C913FB8-F365-44D6-B421-52FD70717A4E}" presName="hierRoot3" presStyleCnt="0"/>
      <dgm:spPr/>
    </dgm:pt>
    <dgm:pt modelId="{B54D2362-F991-47F8-8D75-B830D116A336}" type="pres">
      <dgm:prSet presAssocID="{8C913FB8-F365-44D6-B421-52FD70717A4E}" presName="composite3" presStyleCnt="0"/>
      <dgm:spPr/>
    </dgm:pt>
    <dgm:pt modelId="{FAD2C97F-97E8-4DE7-9CD2-B7F15FE88F1D}" type="pres">
      <dgm:prSet presAssocID="{8C913FB8-F365-44D6-B421-52FD70717A4E}" presName="background3" presStyleLbl="node3" presStyleIdx="4" presStyleCnt="5"/>
      <dgm:spPr>
        <a:solidFill>
          <a:schemeClr val="accent3">
            <a:lumMod val="50000"/>
          </a:schemeClr>
        </a:solidFill>
      </dgm:spPr>
    </dgm:pt>
    <dgm:pt modelId="{0322529A-88BC-4FBD-A2ED-1E1FDE9A45DD}" type="pres">
      <dgm:prSet presAssocID="{8C913FB8-F365-44D6-B421-52FD70717A4E}" presName="text3" presStyleLbl="fgAcc3" presStyleIdx="4" presStyleCnt="5" custScaleX="2000000" custScaleY="2000000" custLinFactY="100000" custLinFactNeighborX="51162" custLinFactNeighborY="19388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303AC99-60EA-467C-9EDF-09470D637908}" type="pres">
      <dgm:prSet presAssocID="{8C913FB8-F365-44D6-B421-52FD70717A4E}" presName="hierChild4" presStyleCnt="0"/>
      <dgm:spPr/>
    </dgm:pt>
  </dgm:ptLst>
  <dgm:cxnLst>
    <dgm:cxn modelId="{79B5CADB-E9CF-4F2A-91FC-80B7CAFE056F}" srcId="{CD52F9B4-7351-46A8-9C41-8C8455582169}" destId="{00278A12-B2BE-471D-8F15-77F71B8F5783}" srcOrd="1" destOrd="0" parTransId="{125399B3-A6EA-440C-8904-5BA9E6E4E8B6}" sibTransId="{DE10A271-1133-4601-A82E-B9A8A796F16C}"/>
    <dgm:cxn modelId="{2EDA52D8-94D9-4B83-A00F-46F3CCEDFBAC}" type="presOf" srcId="{8C913FB8-F365-44D6-B421-52FD70717A4E}" destId="{0322529A-88BC-4FBD-A2ED-1E1FDE9A45DD}" srcOrd="0" destOrd="0" presId="urn:microsoft.com/office/officeart/2005/8/layout/hierarchy1"/>
    <dgm:cxn modelId="{8E647EAE-AC7D-47EE-939F-64AA9660460D}" srcId="{0FD484F0-E3DF-406A-AB34-61895DC37EC0}" destId="{841DFC35-C12A-4B70-86FE-D389A6C00BD3}" srcOrd="3" destOrd="0" parTransId="{C4604176-C2E2-4A0C-9D66-8F5BB5D11C7D}" sibTransId="{A356B999-44F4-482B-BC41-2757F766DACA}"/>
    <dgm:cxn modelId="{08BC3687-C5B9-489F-BB3A-A38D75456BAD}" srcId="{00278A12-B2BE-471D-8F15-77F71B8F5783}" destId="{8C913FB8-F365-44D6-B421-52FD70717A4E}" srcOrd="0" destOrd="0" parTransId="{E1F8E0EE-5D2D-434B-9A42-F13A04C588EE}" sibTransId="{01E92275-69AE-4B1E-8BF9-B0DC92514409}"/>
    <dgm:cxn modelId="{4CFBF0B3-0176-404A-B786-F27BBF2D6921}" type="presOf" srcId="{125399B3-A6EA-440C-8904-5BA9E6E4E8B6}" destId="{575D328D-2454-4A83-8195-C4E235EA2E61}" srcOrd="0" destOrd="0" presId="urn:microsoft.com/office/officeart/2005/8/layout/hierarchy1"/>
    <dgm:cxn modelId="{224D047A-2AAE-4360-A23F-4FEA09544017}" type="presOf" srcId="{F62B2342-EFCB-421E-B859-2F8D92707BC9}" destId="{F9D25C3A-D0BF-46B5-BAD5-52F07E92E468}" srcOrd="0" destOrd="0" presId="urn:microsoft.com/office/officeart/2005/8/layout/hierarchy1"/>
    <dgm:cxn modelId="{1F6564DE-6A0F-4A19-A437-57CD89309636}" type="presOf" srcId="{CD52F9B4-7351-46A8-9C41-8C8455582169}" destId="{201D5397-8587-4A99-B782-281E471E24D6}" srcOrd="0" destOrd="0" presId="urn:microsoft.com/office/officeart/2005/8/layout/hierarchy1"/>
    <dgm:cxn modelId="{9D7F9455-9371-4647-8497-FDFEC0CF55FB}" type="presOf" srcId="{67A400D4-B4F6-4418-9DD8-12FD4FA9315A}" destId="{79C69CF5-9188-4EE8-B979-8476B1619A9D}" srcOrd="0" destOrd="0" presId="urn:microsoft.com/office/officeart/2005/8/layout/hierarchy1"/>
    <dgm:cxn modelId="{BE46EA7F-8C22-4876-A9A6-B054E19B5918}" type="presOf" srcId="{798B0B92-A89D-43A1-A299-BC01113D413B}" destId="{F96CC73C-50F6-45A7-B0A5-CDED2B0C0EC3}" srcOrd="0" destOrd="0" presId="urn:microsoft.com/office/officeart/2005/8/layout/hierarchy1"/>
    <dgm:cxn modelId="{A0D9F206-9C1A-4388-8540-EF267C71349F}" srcId="{0FD484F0-E3DF-406A-AB34-61895DC37EC0}" destId="{798B0B92-A89D-43A1-A299-BC01113D413B}" srcOrd="0" destOrd="0" parTransId="{67A400D4-B4F6-4418-9DD8-12FD4FA9315A}" sibTransId="{D0EE677D-A78B-4DFA-9D03-0AB6AB36D163}"/>
    <dgm:cxn modelId="{376423FB-42B9-48C7-8E67-D4CF5003CE6A}" type="presOf" srcId="{450951A4-3995-4DAB-B9EA-BE83571F3713}" destId="{D86CD6A7-5B69-4DAF-B483-FC2433F45686}" srcOrd="0" destOrd="0" presId="urn:microsoft.com/office/officeart/2005/8/layout/hierarchy1"/>
    <dgm:cxn modelId="{31F24679-DCAD-4A1F-84B7-9AD31261427B}" type="presOf" srcId="{ED72AAF1-AB59-4382-A872-E64A58C12F99}" destId="{FF2F043A-B2FD-4B9B-ABDE-FD69B5418243}" srcOrd="0" destOrd="0" presId="urn:microsoft.com/office/officeart/2005/8/layout/hierarchy1"/>
    <dgm:cxn modelId="{8788537F-3B1B-410A-857D-7889269E20AB}" type="presOf" srcId="{00278A12-B2BE-471D-8F15-77F71B8F5783}" destId="{8DA296A1-4C08-4BAD-99DC-280D7F26E1C0}" srcOrd="0" destOrd="0" presId="urn:microsoft.com/office/officeart/2005/8/layout/hierarchy1"/>
    <dgm:cxn modelId="{8FA8811F-D6D0-4A11-B1BE-3ED48C2FB5D6}" srcId="{CD52F9B4-7351-46A8-9C41-8C8455582169}" destId="{0FD484F0-E3DF-406A-AB34-61895DC37EC0}" srcOrd="0" destOrd="0" parTransId="{450951A4-3995-4DAB-B9EA-BE83571F3713}" sibTransId="{39BCDF9A-382D-4500-A91C-0E11752AF1F2}"/>
    <dgm:cxn modelId="{F6351D76-B397-4D55-902C-CD02949F4B7E}" type="presOf" srcId="{0362384E-499B-45FD-8FFB-3EBA5CB6D351}" destId="{3D6FAB24-117E-4BFB-ABD9-86E69A0C9450}" srcOrd="0" destOrd="0" presId="urn:microsoft.com/office/officeart/2005/8/layout/hierarchy1"/>
    <dgm:cxn modelId="{F20180ED-B4F8-4259-A1E6-7BC96D59CF5F}" type="presOf" srcId="{0FD484F0-E3DF-406A-AB34-61895DC37EC0}" destId="{4BED8FA4-F71D-4978-9EA1-3B5E83CD8FF5}" srcOrd="0" destOrd="0" presId="urn:microsoft.com/office/officeart/2005/8/layout/hierarchy1"/>
    <dgm:cxn modelId="{14D52156-EA8E-4724-A018-4B59046534E0}" srcId="{0FD484F0-E3DF-406A-AB34-61895DC37EC0}" destId="{0362384E-499B-45FD-8FFB-3EBA5CB6D351}" srcOrd="1" destOrd="0" parTransId="{ED72AAF1-AB59-4382-A872-E64A58C12F99}" sibTransId="{5BA1465A-1E6C-45E6-B1F7-678B87B7C18C}"/>
    <dgm:cxn modelId="{E0DAAC01-A3FD-49E4-8776-9A2F96561C9D}" type="presOf" srcId="{E1F8E0EE-5D2D-434B-9A42-F13A04C588EE}" destId="{2503D428-3B8B-4E4F-8BB9-A07D1043A7D8}" srcOrd="0" destOrd="0" presId="urn:microsoft.com/office/officeart/2005/8/layout/hierarchy1"/>
    <dgm:cxn modelId="{F9EA5948-5638-4BD1-8328-7F0361DDEA2B}" srcId="{0FD484F0-E3DF-406A-AB34-61895DC37EC0}" destId="{AB781E77-57EE-4604-BB4C-3122C762E130}" srcOrd="2" destOrd="0" parTransId="{F62B2342-EFCB-421E-B859-2F8D92707BC9}" sibTransId="{D899E720-3E08-4041-BCF1-2B8696D6C2BE}"/>
    <dgm:cxn modelId="{BDBB7450-212D-4251-998E-0D18E1DB76B0}" type="presOf" srcId="{C4604176-C2E2-4A0C-9D66-8F5BB5D11C7D}" destId="{FE638409-A2D7-48D8-95AE-16D5C2C68560}" srcOrd="0" destOrd="0" presId="urn:microsoft.com/office/officeart/2005/8/layout/hierarchy1"/>
    <dgm:cxn modelId="{C50DB8FB-B4B7-4430-A66A-39404458B846}" type="presOf" srcId="{6DEEC810-A2B8-4ACD-9B13-B5642E910115}" destId="{17E850C4-DEAD-4A36-A1BC-B69A12004B9F}" srcOrd="0" destOrd="0" presId="urn:microsoft.com/office/officeart/2005/8/layout/hierarchy1"/>
    <dgm:cxn modelId="{97C1CA51-9AB2-4F64-892B-715ED0A110DD}" type="presOf" srcId="{AB781E77-57EE-4604-BB4C-3122C762E130}" destId="{9AED17B4-EA0D-4A3E-826F-EB839C1D2B1A}" srcOrd="0" destOrd="0" presId="urn:microsoft.com/office/officeart/2005/8/layout/hierarchy1"/>
    <dgm:cxn modelId="{9EF86AC5-5F4C-495A-9348-3383E5B9865B}" type="presOf" srcId="{841DFC35-C12A-4B70-86FE-D389A6C00BD3}" destId="{80249108-BCC4-4E44-A19A-6CB670ED6241}" srcOrd="0" destOrd="0" presId="urn:microsoft.com/office/officeart/2005/8/layout/hierarchy1"/>
    <dgm:cxn modelId="{2229FF67-151F-4489-BC29-A19214B76E64}" srcId="{6DEEC810-A2B8-4ACD-9B13-B5642E910115}" destId="{CD52F9B4-7351-46A8-9C41-8C8455582169}" srcOrd="0" destOrd="0" parTransId="{F6900951-E24B-4C5D-AAF4-96B4E2A24BD5}" sibTransId="{3661AE42-50CC-43BF-9039-E9530A4F477F}"/>
    <dgm:cxn modelId="{CC222C3C-108C-4A64-A36D-C72DC1AB11F4}" type="presParOf" srcId="{17E850C4-DEAD-4A36-A1BC-B69A12004B9F}" destId="{66D87FA2-AD53-4F50-85AD-46974F504BFB}" srcOrd="0" destOrd="0" presId="urn:microsoft.com/office/officeart/2005/8/layout/hierarchy1"/>
    <dgm:cxn modelId="{3F6E7661-B4AA-47A5-973C-A0293DE168DB}" type="presParOf" srcId="{66D87FA2-AD53-4F50-85AD-46974F504BFB}" destId="{623B070E-D653-4022-8EB3-7A90C73F5CDC}" srcOrd="0" destOrd="0" presId="urn:microsoft.com/office/officeart/2005/8/layout/hierarchy1"/>
    <dgm:cxn modelId="{490EBB1B-2339-4F0A-A6AD-10F67DC25234}" type="presParOf" srcId="{623B070E-D653-4022-8EB3-7A90C73F5CDC}" destId="{0F4B90D8-BE97-4919-958C-956B18226792}" srcOrd="0" destOrd="0" presId="urn:microsoft.com/office/officeart/2005/8/layout/hierarchy1"/>
    <dgm:cxn modelId="{D5F8F2E1-7524-4C4F-B18E-11F04BB33643}" type="presParOf" srcId="{623B070E-D653-4022-8EB3-7A90C73F5CDC}" destId="{201D5397-8587-4A99-B782-281E471E24D6}" srcOrd="1" destOrd="0" presId="urn:microsoft.com/office/officeart/2005/8/layout/hierarchy1"/>
    <dgm:cxn modelId="{F37A00DA-182E-4B4A-89AE-EF2762712A38}" type="presParOf" srcId="{66D87FA2-AD53-4F50-85AD-46974F504BFB}" destId="{2ED3E0CB-A249-4143-B238-D532151E0F66}" srcOrd="1" destOrd="0" presId="urn:microsoft.com/office/officeart/2005/8/layout/hierarchy1"/>
    <dgm:cxn modelId="{73BDBD1A-0991-41A0-88DA-B9956F793130}" type="presParOf" srcId="{2ED3E0CB-A249-4143-B238-D532151E0F66}" destId="{D86CD6A7-5B69-4DAF-B483-FC2433F45686}" srcOrd="0" destOrd="0" presId="urn:microsoft.com/office/officeart/2005/8/layout/hierarchy1"/>
    <dgm:cxn modelId="{A4BD26B5-AB9A-4F73-896F-1849C729051C}" type="presParOf" srcId="{2ED3E0CB-A249-4143-B238-D532151E0F66}" destId="{189BF379-4EE4-46FA-9E94-6EBAD9A01D41}" srcOrd="1" destOrd="0" presId="urn:microsoft.com/office/officeart/2005/8/layout/hierarchy1"/>
    <dgm:cxn modelId="{D58E4BD2-E8BF-4566-826F-738CAE579378}" type="presParOf" srcId="{189BF379-4EE4-46FA-9E94-6EBAD9A01D41}" destId="{01268ABC-9579-4D8E-8993-5BE9EFC1127A}" srcOrd="0" destOrd="0" presId="urn:microsoft.com/office/officeart/2005/8/layout/hierarchy1"/>
    <dgm:cxn modelId="{82954326-1EFB-4D06-A7A4-FFACD43E5F80}" type="presParOf" srcId="{01268ABC-9579-4D8E-8993-5BE9EFC1127A}" destId="{71B42A7D-5D8F-4067-8B15-CC40EDD075DC}" srcOrd="0" destOrd="0" presId="urn:microsoft.com/office/officeart/2005/8/layout/hierarchy1"/>
    <dgm:cxn modelId="{D15260E0-1B58-42EB-8915-7C5E06DE30F1}" type="presParOf" srcId="{01268ABC-9579-4D8E-8993-5BE9EFC1127A}" destId="{4BED8FA4-F71D-4978-9EA1-3B5E83CD8FF5}" srcOrd="1" destOrd="0" presId="urn:microsoft.com/office/officeart/2005/8/layout/hierarchy1"/>
    <dgm:cxn modelId="{9AB1E8DC-E589-48F9-AE66-0540608DB111}" type="presParOf" srcId="{189BF379-4EE4-46FA-9E94-6EBAD9A01D41}" destId="{A8F193DF-D418-476F-8E38-56723E16F5AF}" srcOrd="1" destOrd="0" presId="urn:microsoft.com/office/officeart/2005/8/layout/hierarchy1"/>
    <dgm:cxn modelId="{ECFFAA2D-6DEE-4D80-8245-4A56EDC96842}" type="presParOf" srcId="{A8F193DF-D418-476F-8E38-56723E16F5AF}" destId="{79C69CF5-9188-4EE8-B979-8476B1619A9D}" srcOrd="0" destOrd="0" presId="urn:microsoft.com/office/officeart/2005/8/layout/hierarchy1"/>
    <dgm:cxn modelId="{35C485DD-8042-4EB7-8328-9D67B8CA89FE}" type="presParOf" srcId="{A8F193DF-D418-476F-8E38-56723E16F5AF}" destId="{173D22AD-4163-482E-B45A-29FBA8AF20F8}" srcOrd="1" destOrd="0" presId="urn:microsoft.com/office/officeart/2005/8/layout/hierarchy1"/>
    <dgm:cxn modelId="{4FE25934-8968-4C53-96D3-D7065E09FD8E}" type="presParOf" srcId="{173D22AD-4163-482E-B45A-29FBA8AF20F8}" destId="{56B46B13-FE7C-4126-B960-01B68C5FFD56}" srcOrd="0" destOrd="0" presId="urn:microsoft.com/office/officeart/2005/8/layout/hierarchy1"/>
    <dgm:cxn modelId="{DAA6F760-4A7A-4701-B4D0-FBA148AF0797}" type="presParOf" srcId="{56B46B13-FE7C-4126-B960-01B68C5FFD56}" destId="{A14412C9-7808-4B69-9D93-83C4AE67BB20}" srcOrd="0" destOrd="0" presId="urn:microsoft.com/office/officeart/2005/8/layout/hierarchy1"/>
    <dgm:cxn modelId="{76918628-7CAD-42FD-AA21-71DAC4BD139A}" type="presParOf" srcId="{56B46B13-FE7C-4126-B960-01B68C5FFD56}" destId="{F96CC73C-50F6-45A7-B0A5-CDED2B0C0EC3}" srcOrd="1" destOrd="0" presId="urn:microsoft.com/office/officeart/2005/8/layout/hierarchy1"/>
    <dgm:cxn modelId="{9B2C95F1-1229-4936-B4DC-55B813931EAF}" type="presParOf" srcId="{173D22AD-4163-482E-B45A-29FBA8AF20F8}" destId="{27488DF0-92B7-4266-83CA-772B8DCE5DC1}" srcOrd="1" destOrd="0" presId="urn:microsoft.com/office/officeart/2005/8/layout/hierarchy1"/>
    <dgm:cxn modelId="{50B3ABB4-C060-4577-89D8-C2768D8A928C}" type="presParOf" srcId="{A8F193DF-D418-476F-8E38-56723E16F5AF}" destId="{FF2F043A-B2FD-4B9B-ABDE-FD69B5418243}" srcOrd="2" destOrd="0" presId="urn:microsoft.com/office/officeart/2005/8/layout/hierarchy1"/>
    <dgm:cxn modelId="{FFD71437-CFBE-44C1-8658-A78BF3F6EB2B}" type="presParOf" srcId="{A8F193DF-D418-476F-8E38-56723E16F5AF}" destId="{862F75CD-576D-40C0-B7ED-1B0F98931063}" srcOrd="3" destOrd="0" presId="urn:microsoft.com/office/officeart/2005/8/layout/hierarchy1"/>
    <dgm:cxn modelId="{26499ABD-E634-4EB7-965E-3B5E7FACDC5D}" type="presParOf" srcId="{862F75CD-576D-40C0-B7ED-1B0F98931063}" destId="{3EC25028-22F6-4EA7-BDF1-A3138F4C17BC}" srcOrd="0" destOrd="0" presId="urn:microsoft.com/office/officeart/2005/8/layout/hierarchy1"/>
    <dgm:cxn modelId="{F897DA3C-D7D3-47BC-9B00-5128209801F5}" type="presParOf" srcId="{3EC25028-22F6-4EA7-BDF1-A3138F4C17BC}" destId="{E28BAE70-AE0D-42F5-9154-AD3E38666A9A}" srcOrd="0" destOrd="0" presId="urn:microsoft.com/office/officeart/2005/8/layout/hierarchy1"/>
    <dgm:cxn modelId="{B7C4DDE5-9017-42A7-AADF-429DE81283D8}" type="presParOf" srcId="{3EC25028-22F6-4EA7-BDF1-A3138F4C17BC}" destId="{3D6FAB24-117E-4BFB-ABD9-86E69A0C9450}" srcOrd="1" destOrd="0" presId="urn:microsoft.com/office/officeart/2005/8/layout/hierarchy1"/>
    <dgm:cxn modelId="{CFEE0A53-0DE0-415C-BFDF-C8E05CB643DD}" type="presParOf" srcId="{862F75CD-576D-40C0-B7ED-1B0F98931063}" destId="{E23E1500-46B1-43E4-B14F-08AA9D220DDD}" srcOrd="1" destOrd="0" presId="urn:microsoft.com/office/officeart/2005/8/layout/hierarchy1"/>
    <dgm:cxn modelId="{FE7FF7EB-D162-4834-ACF9-8F89FBD94296}" type="presParOf" srcId="{A8F193DF-D418-476F-8E38-56723E16F5AF}" destId="{F9D25C3A-D0BF-46B5-BAD5-52F07E92E468}" srcOrd="4" destOrd="0" presId="urn:microsoft.com/office/officeart/2005/8/layout/hierarchy1"/>
    <dgm:cxn modelId="{31F2BAFE-294F-47EC-82E6-6EB2D8A27A2E}" type="presParOf" srcId="{A8F193DF-D418-476F-8E38-56723E16F5AF}" destId="{8C94F696-7561-45BC-A46C-9D73FB62DE2D}" srcOrd="5" destOrd="0" presId="urn:microsoft.com/office/officeart/2005/8/layout/hierarchy1"/>
    <dgm:cxn modelId="{11D91B8C-958F-438E-B733-0E1E590C7FF8}" type="presParOf" srcId="{8C94F696-7561-45BC-A46C-9D73FB62DE2D}" destId="{8BFDEB07-AAAD-48F9-9D65-390444DE5347}" srcOrd="0" destOrd="0" presId="urn:microsoft.com/office/officeart/2005/8/layout/hierarchy1"/>
    <dgm:cxn modelId="{5EE54D67-8F77-4702-8062-EC82ECEED7CA}" type="presParOf" srcId="{8BFDEB07-AAAD-48F9-9D65-390444DE5347}" destId="{FA41F598-5423-490E-A30E-8BC235C876D6}" srcOrd="0" destOrd="0" presId="urn:microsoft.com/office/officeart/2005/8/layout/hierarchy1"/>
    <dgm:cxn modelId="{218029ED-6548-42DE-ACAE-5C5E740F3D5F}" type="presParOf" srcId="{8BFDEB07-AAAD-48F9-9D65-390444DE5347}" destId="{9AED17B4-EA0D-4A3E-826F-EB839C1D2B1A}" srcOrd="1" destOrd="0" presId="urn:microsoft.com/office/officeart/2005/8/layout/hierarchy1"/>
    <dgm:cxn modelId="{16BC854A-68FD-48FD-BF2D-9B16965637DF}" type="presParOf" srcId="{8C94F696-7561-45BC-A46C-9D73FB62DE2D}" destId="{96BBF178-C56A-4106-911B-7B4E48062BAB}" srcOrd="1" destOrd="0" presId="urn:microsoft.com/office/officeart/2005/8/layout/hierarchy1"/>
    <dgm:cxn modelId="{3572F7C4-CC51-4AE8-9288-939643F91559}" type="presParOf" srcId="{A8F193DF-D418-476F-8E38-56723E16F5AF}" destId="{FE638409-A2D7-48D8-95AE-16D5C2C68560}" srcOrd="6" destOrd="0" presId="urn:microsoft.com/office/officeart/2005/8/layout/hierarchy1"/>
    <dgm:cxn modelId="{CF95B3B6-BBAC-44A3-9CEB-A5FBFAD0FD78}" type="presParOf" srcId="{A8F193DF-D418-476F-8E38-56723E16F5AF}" destId="{D92678D1-F518-4934-B488-BF0C224F8D38}" srcOrd="7" destOrd="0" presId="urn:microsoft.com/office/officeart/2005/8/layout/hierarchy1"/>
    <dgm:cxn modelId="{C9DF8168-68CE-4597-B6F8-29545B9DC7B8}" type="presParOf" srcId="{D92678D1-F518-4934-B488-BF0C224F8D38}" destId="{60F66F66-780B-4861-9347-39F1EAFEEF3F}" srcOrd="0" destOrd="0" presId="urn:microsoft.com/office/officeart/2005/8/layout/hierarchy1"/>
    <dgm:cxn modelId="{360B1C83-813C-43BA-BBFD-61E4E5DC8677}" type="presParOf" srcId="{60F66F66-780B-4861-9347-39F1EAFEEF3F}" destId="{4478EBA0-8D0C-4138-852E-A5C2FC4E56A1}" srcOrd="0" destOrd="0" presId="urn:microsoft.com/office/officeart/2005/8/layout/hierarchy1"/>
    <dgm:cxn modelId="{21A0D9FF-661F-4C75-999A-818896924585}" type="presParOf" srcId="{60F66F66-780B-4861-9347-39F1EAFEEF3F}" destId="{80249108-BCC4-4E44-A19A-6CB670ED6241}" srcOrd="1" destOrd="0" presId="urn:microsoft.com/office/officeart/2005/8/layout/hierarchy1"/>
    <dgm:cxn modelId="{DAC46244-2BC2-4813-86ED-BE00E976041D}" type="presParOf" srcId="{D92678D1-F518-4934-B488-BF0C224F8D38}" destId="{8BB90FFE-54BA-474B-A3B6-678A74266311}" srcOrd="1" destOrd="0" presId="urn:microsoft.com/office/officeart/2005/8/layout/hierarchy1"/>
    <dgm:cxn modelId="{DCA485C1-AEDA-4506-B12E-EA31B795A5DA}" type="presParOf" srcId="{2ED3E0CB-A249-4143-B238-D532151E0F66}" destId="{575D328D-2454-4A83-8195-C4E235EA2E61}" srcOrd="2" destOrd="0" presId="urn:microsoft.com/office/officeart/2005/8/layout/hierarchy1"/>
    <dgm:cxn modelId="{AC8BD846-00A3-4555-AD1F-5540559C0306}" type="presParOf" srcId="{2ED3E0CB-A249-4143-B238-D532151E0F66}" destId="{733FBB23-05C9-4764-9EA5-3B073ACCD847}" srcOrd="3" destOrd="0" presId="urn:microsoft.com/office/officeart/2005/8/layout/hierarchy1"/>
    <dgm:cxn modelId="{8FC0FAAF-F602-4C96-B534-B8D0657B6AF2}" type="presParOf" srcId="{733FBB23-05C9-4764-9EA5-3B073ACCD847}" destId="{435AA1B3-0E72-499F-828E-759027C022CE}" srcOrd="0" destOrd="0" presId="urn:microsoft.com/office/officeart/2005/8/layout/hierarchy1"/>
    <dgm:cxn modelId="{C920381A-CF2E-4846-966D-C6A89CB566F8}" type="presParOf" srcId="{435AA1B3-0E72-499F-828E-759027C022CE}" destId="{CF70C099-9A4A-4229-B110-C57A69A63544}" srcOrd="0" destOrd="0" presId="urn:microsoft.com/office/officeart/2005/8/layout/hierarchy1"/>
    <dgm:cxn modelId="{9274B6E1-2355-4093-83C2-2D3110623A79}" type="presParOf" srcId="{435AA1B3-0E72-499F-828E-759027C022CE}" destId="{8DA296A1-4C08-4BAD-99DC-280D7F26E1C0}" srcOrd="1" destOrd="0" presId="urn:microsoft.com/office/officeart/2005/8/layout/hierarchy1"/>
    <dgm:cxn modelId="{F5BC11BA-CE24-4ED4-AD84-E2424066278A}" type="presParOf" srcId="{733FBB23-05C9-4764-9EA5-3B073ACCD847}" destId="{CA8A399B-2F02-410F-90CA-61FCE964E49D}" srcOrd="1" destOrd="0" presId="urn:microsoft.com/office/officeart/2005/8/layout/hierarchy1"/>
    <dgm:cxn modelId="{3DEFD15F-93CD-48FA-9FF1-12CC23ED434D}" type="presParOf" srcId="{CA8A399B-2F02-410F-90CA-61FCE964E49D}" destId="{2503D428-3B8B-4E4F-8BB9-A07D1043A7D8}" srcOrd="0" destOrd="0" presId="urn:microsoft.com/office/officeart/2005/8/layout/hierarchy1"/>
    <dgm:cxn modelId="{735835BF-4E09-4004-B536-803B888E1BDD}" type="presParOf" srcId="{CA8A399B-2F02-410F-90CA-61FCE964E49D}" destId="{F74259AB-EED9-4D9F-A451-BDC30221AE71}" srcOrd="1" destOrd="0" presId="urn:microsoft.com/office/officeart/2005/8/layout/hierarchy1"/>
    <dgm:cxn modelId="{9DBDA8EC-3C4B-4FEC-ACDB-4119A860CEF1}" type="presParOf" srcId="{F74259AB-EED9-4D9F-A451-BDC30221AE71}" destId="{B54D2362-F991-47F8-8D75-B830D116A336}" srcOrd="0" destOrd="0" presId="urn:microsoft.com/office/officeart/2005/8/layout/hierarchy1"/>
    <dgm:cxn modelId="{10E40AA8-5874-4FCB-BCAA-C6C59D13F6BD}" type="presParOf" srcId="{B54D2362-F991-47F8-8D75-B830D116A336}" destId="{FAD2C97F-97E8-4DE7-9CD2-B7F15FE88F1D}" srcOrd="0" destOrd="0" presId="urn:microsoft.com/office/officeart/2005/8/layout/hierarchy1"/>
    <dgm:cxn modelId="{81061271-0B86-4634-82BA-30FB3F65F7D6}" type="presParOf" srcId="{B54D2362-F991-47F8-8D75-B830D116A336}" destId="{0322529A-88BC-4FBD-A2ED-1E1FDE9A45DD}" srcOrd="1" destOrd="0" presId="urn:microsoft.com/office/officeart/2005/8/layout/hierarchy1"/>
    <dgm:cxn modelId="{1987FBAF-31F5-4C68-A74C-3C53433CE41F}" type="presParOf" srcId="{F74259AB-EED9-4D9F-A451-BDC30221AE71}" destId="{3303AC99-60EA-467C-9EDF-09470D637908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F276631-2633-4523-A95B-6866E5A1A07B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FAF37D6-9695-4984-A4DD-93E65EFFE400}">
      <dgm:prSet phldrT="[Текст]"/>
      <dgm:spPr>
        <a:solidFill>
          <a:schemeClr val="accent3">
            <a:lumMod val="50000"/>
          </a:schemeClr>
        </a:solidFill>
      </dgm:spPr>
      <dgm:t>
        <a:bodyPr/>
        <a:lstStyle/>
        <a:p>
          <a:r>
            <a:rPr lang="en-US" b="1" dirty="0" smtClean="0"/>
            <a:t>I </a:t>
          </a:r>
          <a:r>
            <a:rPr lang="ru-RU" b="1" dirty="0" smtClean="0"/>
            <a:t>этап</a:t>
          </a:r>
          <a:endParaRPr lang="ru-RU" b="1" dirty="0"/>
        </a:p>
      </dgm:t>
    </dgm:pt>
    <dgm:pt modelId="{03E524BA-C17D-43E7-B61A-46A0DB76D593}" type="parTrans" cxnId="{AF1EA925-2234-4298-A8E0-331F7ACEDE24}">
      <dgm:prSet/>
      <dgm:spPr/>
      <dgm:t>
        <a:bodyPr/>
        <a:lstStyle/>
        <a:p>
          <a:endParaRPr lang="ru-RU"/>
        </a:p>
      </dgm:t>
    </dgm:pt>
    <dgm:pt modelId="{C7D95034-181E-4734-B4B1-CC25BE9FF9BF}" type="sibTrans" cxnId="{AF1EA925-2234-4298-A8E0-331F7ACEDE24}">
      <dgm:prSet/>
      <dgm:spPr/>
      <dgm:t>
        <a:bodyPr/>
        <a:lstStyle/>
        <a:p>
          <a:endParaRPr lang="ru-RU"/>
        </a:p>
      </dgm:t>
    </dgm:pt>
    <dgm:pt modelId="{C604497B-9885-47B6-9646-18C4FAC7646D}">
      <dgm:prSet phldrT="[Текст]"/>
      <dgm:spPr/>
      <dgm:t>
        <a:bodyPr/>
        <a:lstStyle/>
        <a:p>
          <a:r>
            <a:rPr lang="ru-RU" b="1" dirty="0" smtClean="0"/>
            <a:t>До начала чтения</a:t>
          </a:r>
          <a:endParaRPr lang="ru-RU" b="1" dirty="0"/>
        </a:p>
      </dgm:t>
    </dgm:pt>
    <dgm:pt modelId="{F0828C32-C690-493D-9571-48145AEA02DF}" type="parTrans" cxnId="{4380959A-FA5C-4BE5-A4A4-D5A312E3D46E}">
      <dgm:prSet/>
      <dgm:spPr/>
      <dgm:t>
        <a:bodyPr/>
        <a:lstStyle/>
        <a:p>
          <a:endParaRPr lang="ru-RU"/>
        </a:p>
      </dgm:t>
    </dgm:pt>
    <dgm:pt modelId="{1505AF27-834C-4542-A138-86BBA98A9A87}" type="sibTrans" cxnId="{4380959A-FA5C-4BE5-A4A4-D5A312E3D46E}">
      <dgm:prSet/>
      <dgm:spPr/>
      <dgm:t>
        <a:bodyPr/>
        <a:lstStyle/>
        <a:p>
          <a:endParaRPr lang="ru-RU"/>
        </a:p>
      </dgm:t>
    </dgm:pt>
    <dgm:pt modelId="{5CFE44DE-F820-49F7-9198-D8445BFE2732}">
      <dgm:prSet phldrT="[Текст]"/>
      <dgm:spPr>
        <a:solidFill>
          <a:schemeClr val="accent3">
            <a:lumMod val="50000"/>
          </a:schemeClr>
        </a:solidFill>
      </dgm:spPr>
      <dgm:t>
        <a:bodyPr/>
        <a:lstStyle/>
        <a:p>
          <a:r>
            <a:rPr lang="en-US" b="1" dirty="0" smtClean="0"/>
            <a:t>II</a:t>
          </a:r>
          <a:r>
            <a:rPr lang="ru-RU" b="1" dirty="0" smtClean="0"/>
            <a:t> этап</a:t>
          </a:r>
          <a:endParaRPr lang="ru-RU" b="1" dirty="0"/>
        </a:p>
      </dgm:t>
    </dgm:pt>
    <dgm:pt modelId="{BAEB5E39-D213-4CA5-91B3-B7D734CF1FFD}" type="parTrans" cxnId="{E0D3A4B6-F07D-4BA0-817A-182D7AE80837}">
      <dgm:prSet/>
      <dgm:spPr/>
      <dgm:t>
        <a:bodyPr/>
        <a:lstStyle/>
        <a:p>
          <a:endParaRPr lang="ru-RU"/>
        </a:p>
      </dgm:t>
    </dgm:pt>
    <dgm:pt modelId="{06EC98BA-0E3E-48A5-80AA-44D954860F4A}" type="sibTrans" cxnId="{E0D3A4B6-F07D-4BA0-817A-182D7AE80837}">
      <dgm:prSet/>
      <dgm:spPr/>
      <dgm:t>
        <a:bodyPr/>
        <a:lstStyle/>
        <a:p>
          <a:endParaRPr lang="ru-RU"/>
        </a:p>
      </dgm:t>
    </dgm:pt>
    <dgm:pt modelId="{469DE18F-483A-4805-8295-6ED8C1B1E4AE}">
      <dgm:prSet phldrT="[Текст]"/>
      <dgm:spPr/>
      <dgm:t>
        <a:bodyPr/>
        <a:lstStyle/>
        <a:p>
          <a:r>
            <a:rPr lang="ru-RU" b="1" dirty="0" smtClean="0"/>
            <a:t>В процессе чтения</a:t>
          </a:r>
          <a:endParaRPr lang="ru-RU" b="1" dirty="0"/>
        </a:p>
      </dgm:t>
    </dgm:pt>
    <dgm:pt modelId="{4ACA8F6A-9BD7-41F7-8355-BBF52804CD48}" type="parTrans" cxnId="{CB849361-AB63-4566-B4CC-2F1D1A118A07}">
      <dgm:prSet/>
      <dgm:spPr/>
      <dgm:t>
        <a:bodyPr/>
        <a:lstStyle/>
        <a:p>
          <a:endParaRPr lang="ru-RU"/>
        </a:p>
      </dgm:t>
    </dgm:pt>
    <dgm:pt modelId="{F38EEECF-CDB8-4332-A938-388D9922C0DC}" type="sibTrans" cxnId="{CB849361-AB63-4566-B4CC-2F1D1A118A07}">
      <dgm:prSet/>
      <dgm:spPr/>
      <dgm:t>
        <a:bodyPr/>
        <a:lstStyle/>
        <a:p>
          <a:endParaRPr lang="ru-RU"/>
        </a:p>
      </dgm:t>
    </dgm:pt>
    <dgm:pt modelId="{DD409914-6D1F-4A40-925F-FF0DC081404F}">
      <dgm:prSet phldrT="[Текст]"/>
      <dgm:spPr>
        <a:solidFill>
          <a:schemeClr val="accent3">
            <a:lumMod val="50000"/>
          </a:schemeClr>
        </a:solidFill>
      </dgm:spPr>
      <dgm:t>
        <a:bodyPr/>
        <a:lstStyle/>
        <a:p>
          <a:r>
            <a:rPr lang="en-US" b="1" dirty="0" smtClean="0"/>
            <a:t>III</a:t>
          </a:r>
          <a:r>
            <a:rPr lang="ru-RU" b="1" dirty="0" smtClean="0"/>
            <a:t> этап</a:t>
          </a:r>
          <a:endParaRPr lang="ru-RU" b="1" dirty="0"/>
        </a:p>
      </dgm:t>
    </dgm:pt>
    <dgm:pt modelId="{CB393688-49C7-4156-89B7-A4EA5DEE0FC7}" type="parTrans" cxnId="{BB586F3A-D868-4785-9506-3A718BC4D0C4}">
      <dgm:prSet/>
      <dgm:spPr/>
      <dgm:t>
        <a:bodyPr/>
        <a:lstStyle/>
        <a:p>
          <a:endParaRPr lang="ru-RU"/>
        </a:p>
      </dgm:t>
    </dgm:pt>
    <dgm:pt modelId="{E729A97E-5003-474E-B725-E85B1D406EC3}" type="sibTrans" cxnId="{BB586F3A-D868-4785-9506-3A718BC4D0C4}">
      <dgm:prSet/>
      <dgm:spPr/>
      <dgm:t>
        <a:bodyPr/>
        <a:lstStyle/>
        <a:p>
          <a:endParaRPr lang="ru-RU"/>
        </a:p>
      </dgm:t>
    </dgm:pt>
    <dgm:pt modelId="{14B0562D-ED6B-4C19-A148-CA0B122DFE8C}">
      <dgm:prSet phldrT="[Текст]"/>
      <dgm:spPr/>
      <dgm:t>
        <a:bodyPr/>
        <a:lstStyle/>
        <a:p>
          <a:r>
            <a:rPr lang="ru-RU" b="1" dirty="0" smtClean="0"/>
            <a:t>После чтения</a:t>
          </a:r>
          <a:endParaRPr lang="ru-RU" b="1" dirty="0"/>
        </a:p>
      </dgm:t>
    </dgm:pt>
    <dgm:pt modelId="{8F5995AB-AEE8-4B37-A2F0-D85A2432EB7F}" type="parTrans" cxnId="{C3F26B39-1657-4379-8052-4681975C1D01}">
      <dgm:prSet/>
      <dgm:spPr/>
      <dgm:t>
        <a:bodyPr/>
        <a:lstStyle/>
        <a:p>
          <a:endParaRPr lang="ru-RU"/>
        </a:p>
      </dgm:t>
    </dgm:pt>
    <dgm:pt modelId="{40AC8258-35F4-43C4-98E7-A12A57AE0146}" type="sibTrans" cxnId="{C3F26B39-1657-4379-8052-4681975C1D01}">
      <dgm:prSet/>
      <dgm:spPr/>
      <dgm:t>
        <a:bodyPr/>
        <a:lstStyle/>
        <a:p>
          <a:endParaRPr lang="ru-RU"/>
        </a:p>
      </dgm:t>
    </dgm:pt>
    <dgm:pt modelId="{6D0CC06F-05B4-448C-BF79-D3C8BDE63A8C}" type="pres">
      <dgm:prSet presAssocID="{FF276631-2633-4523-A95B-6866E5A1A07B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2F77860-1AED-4DAB-AC65-D6A0BCAF4003}" type="pres">
      <dgm:prSet presAssocID="{FFAF37D6-9695-4984-A4DD-93E65EFFE400}" presName="composite" presStyleCnt="0"/>
      <dgm:spPr/>
    </dgm:pt>
    <dgm:pt modelId="{814656C4-4EA6-4944-A4DF-0A801D9AE5FE}" type="pres">
      <dgm:prSet presAssocID="{FFAF37D6-9695-4984-A4DD-93E65EFFE400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632145-C245-476D-97C9-30A3CEE87DC4}" type="pres">
      <dgm:prSet presAssocID="{FFAF37D6-9695-4984-A4DD-93E65EFFE400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347C330-D0A0-4672-A192-953C959B5BDA}" type="pres">
      <dgm:prSet presAssocID="{C7D95034-181E-4734-B4B1-CC25BE9FF9BF}" presName="sp" presStyleCnt="0"/>
      <dgm:spPr/>
    </dgm:pt>
    <dgm:pt modelId="{E987DC0E-258B-4ABB-B496-D84E1BC9D207}" type="pres">
      <dgm:prSet presAssocID="{5CFE44DE-F820-49F7-9198-D8445BFE2732}" presName="composite" presStyleCnt="0"/>
      <dgm:spPr/>
    </dgm:pt>
    <dgm:pt modelId="{7561D09B-46D2-4A9C-8645-46A2827E09F2}" type="pres">
      <dgm:prSet presAssocID="{5CFE44DE-F820-49F7-9198-D8445BFE2732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39BEC5-CF5A-44AC-BA6D-F661F038D6A9}" type="pres">
      <dgm:prSet presAssocID="{5CFE44DE-F820-49F7-9198-D8445BFE2732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865E66-C132-4C67-A430-2E96E64EB9BD}" type="pres">
      <dgm:prSet presAssocID="{06EC98BA-0E3E-48A5-80AA-44D954860F4A}" presName="sp" presStyleCnt="0"/>
      <dgm:spPr/>
    </dgm:pt>
    <dgm:pt modelId="{24DC3662-A4C6-4D2C-A0E8-5253783854E3}" type="pres">
      <dgm:prSet presAssocID="{DD409914-6D1F-4A40-925F-FF0DC081404F}" presName="composite" presStyleCnt="0"/>
      <dgm:spPr/>
    </dgm:pt>
    <dgm:pt modelId="{68DC5748-FF0A-4727-91CA-0D476614471C}" type="pres">
      <dgm:prSet presAssocID="{DD409914-6D1F-4A40-925F-FF0DC081404F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190CEC5-84A9-4CF0-8851-2AB93AC62FAA}" type="pres">
      <dgm:prSet presAssocID="{DD409914-6D1F-4A40-925F-FF0DC081404F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0D3A4B6-F07D-4BA0-817A-182D7AE80837}" srcId="{FF276631-2633-4523-A95B-6866E5A1A07B}" destId="{5CFE44DE-F820-49F7-9198-D8445BFE2732}" srcOrd="1" destOrd="0" parTransId="{BAEB5E39-D213-4CA5-91B3-B7D734CF1FFD}" sibTransId="{06EC98BA-0E3E-48A5-80AA-44D954860F4A}"/>
    <dgm:cxn modelId="{F7BDD7B4-3364-45F0-9AE5-74A01AEBE979}" type="presOf" srcId="{DD409914-6D1F-4A40-925F-FF0DC081404F}" destId="{68DC5748-FF0A-4727-91CA-0D476614471C}" srcOrd="0" destOrd="0" presId="urn:microsoft.com/office/officeart/2005/8/layout/chevron2"/>
    <dgm:cxn modelId="{CB849361-AB63-4566-B4CC-2F1D1A118A07}" srcId="{5CFE44DE-F820-49F7-9198-D8445BFE2732}" destId="{469DE18F-483A-4805-8295-6ED8C1B1E4AE}" srcOrd="0" destOrd="0" parTransId="{4ACA8F6A-9BD7-41F7-8355-BBF52804CD48}" sibTransId="{F38EEECF-CDB8-4332-A938-388D9922C0DC}"/>
    <dgm:cxn modelId="{0CB80AA0-74C3-40CB-A7A9-1E4A378E8B91}" type="presOf" srcId="{FF276631-2633-4523-A95B-6866E5A1A07B}" destId="{6D0CC06F-05B4-448C-BF79-D3C8BDE63A8C}" srcOrd="0" destOrd="0" presId="urn:microsoft.com/office/officeart/2005/8/layout/chevron2"/>
    <dgm:cxn modelId="{34145DD3-04C2-4A6B-81A5-C22C35660926}" type="presOf" srcId="{469DE18F-483A-4805-8295-6ED8C1B1E4AE}" destId="{6739BEC5-CF5A-44AC-BA6D-F661F038D6A9}" srcOrd="0" destOrd="0" presId="urn:microsoft.com/office/officeart/2005/8/layout/chevron2"/>
    <dgm:cxn modelId="{6086F4F6-2E77-4478-B2F4-D525D0C1A97C}" type="presOf" srcId="{C604497B-9885-47B6-9646-18C4FAC7646D}" destId="{2E632145-C245-476D-97C9-30A3CEE87DC4}" srcOrd="0" destOrd="0" presId="urn:microsoft.com/office/officeart/2005/8/layout/chevron2"/>
    <dgm:cxn modelId="{C3F26B39-1657-4379-8052-4681975C1D01}" srcId="{DD409914-6D1F-4A40-925F-FF0DC081404F}" destId="{14B0562D-ED6B-4C19-A148-CA0B122DFE8C}" srcOrd="0" destOrd="0" parTransId="{8F5995AB-AEE8-4B37-A2F0-D85A2432EB7F}" sibTransId="{40AC8258-35F4-43C4-98E7-A12A57AE0146}"/>
    <dgm:cxn modelId="{BB586F3A-D868-4785-9506-3A718BC4D0C4}" srcId="{FF276631-2633-4523-A95B-6866E5A1A07B}" destId="{DD409914-6D1F-4A40-925F-FF0DC081404F}" srcOrd="2" destOrd="0" parTransId="{CB393688-49C7-4156-89B7-A4EA5DEE0FC7}" sibTransId="{E729A97E-5003-474E-B725-E85B1D406EC3}"/>
    <dgm:cxn modelId="{4380959A-FA5C-4BE5-A4A4-D5A312E3D46E}" srcId="{FFAF37D6-9695-4984-A4DD-93E65EFFE400}" destId="{C604497B-9885-47B6-9646-18C4FAC7646D}" srcOrd="0" destOrd="0" parTransId="{F0828C32-C690-493D-9571-48145AEA02DF}" sibTransId="{1505AF27-834C-4542-A138-86BBA98A9A87}"/>
    <dgm:cxn modelId="{CE4C98CA-71F1-4C26-9968-6B27A4367E92}" type="presOf" srcId="{5CFE44DE-F820-49F7-9198-D8445BFE2732}" destId="{7561D09B-46D2-4A9C-8645-46A2827E09F2}" srcOrd="0" destOrd="0" presId="urn:microsoft.com/office/officeart/2005/8/layout/chevron2"/>
    <dgm:cxn modelId="{2F5AF6B6-8F43-4D04-866F-0B7C84B5B301}" type="presOf" srcId="{14B0562D-ED6B-4C19-A148-CA0B122DFE8C}" destId="{4190CEC5-84A9-4CF0-8851-2AB93AC62FAA}" srcOrd="0" destOrd="0" presId="urn:microsoft.com/office/officeart/2005/8/layout/chevron2"/>
    <dgm:cxn modelId="{AF1EA925-2234-4298-A8E0-331F7ACEDE24}" srcId="{FF276631-2633-4523-A95B-6866E5A1A07B}" destId="{FFAF37D6-9695-4984-A4DD-93E65EFFE400}" srcOrd="0" destOrd="0" parTransId="{03E524BA-C17D-43E7-B61A-46A0DB76D593}" sibTransId="{C7D95034-181E-4734-B4B1-CC25BE9FF9BF}"/>
    <dgm:cxn modelId="{38652D47-6EA9-4ABB-A693-E96E91F5DCC9}" type="presOf" srcId="{FFAF37D6-9695-4984-A4DD-93E65EFFE400}" destId="{814656C4-4EA6-4944-A4DF-0A801D9AE5FE}" srcOrd="0" destOrd="0" presId="urn:microsoft.com/office/officeart/2005/8/layout/chevron2"/>
    <dgm:cxn modelId="{F89F281A-98EC-4C6D-915B-05EB8748D93D}" type="presParOf" srcId="{6D0CC06F-05B4-448C-BF79-D3C8BDE63A8C}" destId="{12F77860-1AED-4DAB-AC65-D6A0BCAF4003}" srcOrd="0" destOrd="0" presId="urn:microsoft.com/office/officeart/2005/8/layout/chevron2"/>
    <dgm:cxn modelId="{E660E2B9-D694-49B9-9DBA-7D32B5A3CCFE}" type="presParOf" srcId="{12F77860-1AED-4DAB-AC65-D6A0BCAF4003}" destId="{814656C4-4EA6-4944-A4DF-0A801D9AE5FE}" srcOrd="0" destOrd="0" presId="urn:microsoft.com/office/officeart/2005/8/layout/chevron2"/>
    <dgm:cxn modelId="{CDD1260A-BA1E-4392-BD64-1CDEB14F2DE2}" type="presParOf" srcId="{12F77860-1AED-4DAB-AC65-D6A0BCAF4003}" destId="{2E632145-C245-476D-97C9-30A3CEE87DC4}" srcOrd="1" destOrd="0" presId="urn:microsoft.com/office/officeart/2005/8/layout/chevron2"/>
    <dgm:cxn modelId="{2FA32BF8-FAAA-40D9-9582-97B985F1C263}" type="presParOf" srcId="{6D0CC06F-05B4-448C-BF79-D3C8BDE63A8C}" destId="{E347C330-D0A0-4672-A192-953C959B5BDA}" srcOrd="1" destOrd="0" presId="urn:microsoft.com/office/officeart/2005/8/layout/chevron2"/>
    <dgm:cxn modelId="{56AA2D09-B4FF-44DA-896D-E4094CCA5D33}" type="presParOf" srcId="{6D0CC06F-05B4-448C-BF79-D3C8BDE63A8C}" destId="{E987DC0E-258B-4ABB-B496-D84E1BC9D207}" srcOrd="2" destOrd="0" presId="urn:microsoft.com/office/officeart/2005/8/layout/chevron2"/>
    <dgm:cxn modelId="{5591B580-5D65-4332-8728-4D1199AC29F5}" type="presParOf" srcId="{E987DC0E-258B-4ABB-B496-D84E1BC9D207}" destId="{7561D09B-46D2-4A9C-8645-46A2827E09F2}" srcOrd="0" destOrd="0" presId="urn:microsoft.com/office/officeart/2005/8/layout/chevron2"/>
    <dgm:cxn modelId="{03762F7A-AD95-43F3-8C70-406275490B4F}" type="presParOf" srcId="{E987DC0E-258B-4ABB-B496-D84E1BC9D207}" destId="{6739BEC5-CF5A-44AC-BA6D-F661F038D6A9}" srcOrd="1" destOrd="0" presId="urn:microsoft.com/office/officeart/2005/8/layout/chevron2"/>
    <dgm:cxn modelId="{98A5C1FD-F6DB-40E1-BC4C-950180C972B3}" type="presParOf" srcId="{6D0CC06F-05B4-448C-BF79-D3C8BDE63A8C}" destId="{C0865E66-C132-4C67-A430-2E96E64EB9BD}" srcOrd="3" destOrd="0" presId="urn:microsoft.com/office/officeart/2005/8/layout/chevron2"/>
    <dgm:cxn modelId="{5FF2957F-89ED-462C-914E-B1F0622F93E1}" type="presParOf" srcId="{6D0CC06F-05B4-448C-BF79-D3C8BDE63A8C}" destId="{24DC3662-A4C6-4D2C-A0E8-5253783854E3}" srcOrd="4" destOrd="0" presId="urn:microsoft.com/office/officeart/2005/8/layout/chevron2"/>
    <dgm:cxn modelId="{310D111D-C708-490E-8911-18655FFA133C}" type="presParOf" srcId="{24DC3662-A4C6-4D2C-A0E8-5253783854E3}" destId="{68DC5748-FF0A-4727-91CA-0D476614471C}" srcOrd="0" destOrd="0" presId="urn:microsoft.com/office/officeart/2005/8/layout/chevron2"/>
    <dgm:cxn modelId="{18573A58-2C5C-4AD5-8FFD-FEFDC16BFA59}" type="presParOf" srcId="{24DC3662-A4C6-4D2C-A0E8-5253783854E3}" destId="{4190CEC5-84A9-4CF0-8851-2AB93AC62FAA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6BED959-20E2-4B22-8446-7063CC6B9CFD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C644676-745D-422C-A045-E54EDF9A29CE}">
      <dgm:prSet phldrT="[Текст]"/>
      <dgm:spPr/>
      <dgm:t>
        <a:bodyPr/>
        <a:lstStyle/>
        <a:p>
          <a:r>
            <a:rPr lang="ru-RU" dirty="0" smtClean="0"/>
            <a:t>Работа с текстом</a:t>
          </a:r>
          <a:endParaRPr lang="ru-RU" dirty="0"/>
        </a:p>
      </dgm:t>
    </dgm:pt>
    <dgm:pt modelId="{560F87DB-3DFB-4915-A05D-BDD94E333777}" type="parTrans" cxnId="{0A456A75-636C-4DF7-9DD4-5C471112174F}">
      <dgm:prSet/>
      <dgm:spPr/>
      <dgm:t>
        <a:bodyPr/>
        <a:lstStyle/>
        <a:p>
          <a:endParaRPr lang="ru-RU"/>
        </a:p>
      </dgm:t>
    </dgm:pt>
    <dgm:pt modelId="{84385387-E8B1-48D8-AC03-A1B82F472DFF}" type="sibTrans" cxnId="{0A456A75-636C-4DF7-9DD4-5C471112174F}">
      <dgm:prSet/>
      <dgm:spPr/>
      <dgm:t>
        <a:bodyPr/>
        <a:lstStyle/>
        <a:p>
          <a:endParaRPr lang="ru-RU"/>
        </a:p>
      </dgm:t>
    </dgm:pt>
    <dgm:pt modelId="{F5CE86CD-3EB8-4072-86E0-AD7632CC9E03}">
      <dgm:prSet phldrT="[Текст]"/>
      <dgm:spPr>
        <a:solidFill>
          <a:schemeClr val="accent3">
            <a:lumMod val="50000"/>
          </a:schemeClr>
        </a:solidFill>
        <a:ln>
          <a:solidFill>
            <a:schemeClr val="bg1"/>
          </a:solidFill>
        </a:ln>
      </dgm:spPr>
      <dgm:t>
        <a:bodyPr/>
        <a:lstStyle/>
        <a:p>
          <a:r>
            <a:rPr lang="ru-RU" dirty="0" smtClean="0"/>
            <a:t>Внеклассное чтение</a:t>
          </a:r>
          <a:endParaRPr lang="ru-RU" dirty="0"/>
        </a:p>
      </dgm:t>
    </dgm:pt>
    <dgm:pt modelId="{9EC54428-35D1-42A8-B7CA-76B698FCAEDB}" type="parTrans" cxnId="{7A30BC5F-2F1F-442E-9589-778538106691}">
      <dgm:prSet/>
      <dgm:spPr/>
      <dgm:t>
        <a:bodyPr/>
        <a:lstStyle/>
        <a:p>
          <a:endParaRPr lang="ru-RU"/>
        </a:p>
      </dgm:t>
    </dgm:pt>
    <dgm:pt modelId="{AF07F24D-B7D6-4789-B824-367E6A74257D}" type="sibTrans" cxnId="{7A30BC5F-2F1F-442E-9589-778538106691}">
      <dgm:prSet/>
      <dgm:spPr/>
      <dgm:t>
        <a:bodyPr/>
        <a:lstStyle/>
        <a:p>
          <a:endParaRPr lang="ru-RU"/>
        </a:p>
      </dgm:t>
    </dgm:pt>
    <dgm:pt modelId="{BBE51F76-6D76-4E38-BFAB-132F7C795FF0}">
      <dgm:prSet phldrT="[Текст]"/>
      <dgm:spPr>
        <a:solidFill>
          <a:schemeClr val="accent3">
            <a:lumMod val="50000"/>
          </a:schemeClr>
        </a:solidFill>
      </dgm:spPr>
      <dgm:t>
        <a:bodyPr/>
        <a:lstStyle/>
        <a:p>
          <a:r>
            <a:rPr lang="ru-RU" dirty="0" smtClean="0"/>
            <a:t>Домашнее чтение художественных произведений</a:t>
          </a:r>
          <a:endParaRPr lang="ru-RU" dirty="0"/>
        </a:p>
      </dgm:t>
    </dgm:pt>
    <dgm:pt modelId="{7697169B-1F32-4682-98CB-959E061957CB}" type="parTrans" cxnId="{9715F499-6E40-4F62-90A2-7B40BADCF716}">
      <dgm:prSet/>
      <dgm:spPr/>
      <dgm:t>
        <a:bodyPr/>
        <a:lstStyle/>
        <a:p>
          <a:endParaRPr lang="ru-RU"/>
        </a:p>
      </dgm:t>
    </dgm:pt>
    <dgm:pt modelId="{2DD76955-A607-4AE9-A608-2F10C5755B48}" type="sibTrans" cxnId="{9715F499-6E40-4F62-90A2-7B40BADCF716}">
      <dgm:prSet/>
      <dgm:spPr/>
      <dgm:t>
        <a:bodyPr/>
        <a:lstStyle/>
        <a:p>
          <a:endParaRPr lang="ru-RU"/>
        </a:p>
      </dgm:t>
    </dgm:pt>
    <dgm:pt modelId="{9F3D5980-57F6-4E00-8C31-C8824C052C46}">
      <dgm:prSet phldrT="[Текст]"/>
      <dgm:spPr>
        <a:solidFill>
          <a:schemeClr val="accent3">
            <a:lumMod val="50000"/>
          </a:schemeClr>
        </a:solidFill>
      </dgm:spPr>
      <dgm:t>
        <a:bodyPr/>
        <a:lstStyle/>
        <a:p>
          <a:r>
            <a:rPr lang="ru-RU" dirty="0" smtClean="0"/>
            <a:t>Чтение детской периодики</a:t>
          </a:r>
          <a:endParaRPr lang="ru-RU" dirty="0"/>
        </a:p>
      </dgm:t>
    </dgm:pt>
    <dgm:pt modelId="{34950EF3-D884-42EA-B374-EE3DF19AA4EF}" type="parTrans" cxnId="{AE95BEC7-7740-41E9-81E6-30B5DD570091}">
      <dgm:prSet/>
      <dgm:spPr/>
      <dgm:t>
        <a:bodyPr/>
        <a:lstStyle/>
        <a:p>
          <a:endParaRPr lang="ru-RU"/>
        </a:p>
      </dgm:t>
    </dgm:pt>
    <dgm:pt modelId="{1D1C4DC8-0136-4DAA-BC5F-4BFA82F53634}" type="sibTrans" cxnId="{AE95BEC7-7740-41E9-81E6-30B5DD570091}">
      <dgm:prSet/>
      <dgm:spPr/>
      <dgm:t>
        <a:bodyPr/>
        <a:lstStyle/>
        <a:p>
          <a:endParaRPr lang="ru-RU"/>
        </a:p>
      </dgm:t>
    </dgm:pt>
    <dgm:pt modelId="{78E8697D-38FA-433A-87A0-B284A64F103A}">
      <dgm:prSet phldrT="[Текст]"/>
      <dgm:spPr>
        <a:solidFill>
          <a:schemeClr val="accent3">
            <a:lumMod val="50000"/>
          </a:schemeClr>
        </a:solidFill>
      </dgm:spPr>
      <dgm:t>
        <a:bodyPr/>
        <a:lstStyle/>
        <a:p>
          <a:r>
            <a:rPr lang="ru-RU" dirty="0" smtClean="0"/>
            <a:t>Внеурочная деятельность – библиотечные уроки</a:t>
          </a:r>
          <a:endParaRPr lang="ru-RU" dirty="0"/>
        </a:p>
      </dgm:t>
    </dgm:pt>
    <dgm:pt modelId="{D24E049B-C256-45A0-BCC3-290F0037A468}" type="parTrans" cxnId="{76682FAA-B33B-4279-87BC-CD3A16793C2C}">
      <dgm:prSet/>
      <dgm:spPr/>
      <dgm:t>
        <a:bodyPr/>
        <a:lstStyle/>
        <a:p>
          <a:endParaRPr lang="ru-RU"/>
        </a:p>
      </dgm:t>
    </dgm:pt>
    <dgm:pt modelId="{E65CD4D6-98A7-4F3F-A9A5-505B94A09883}" type="sibTrans" cxnId="{76682FAA-B33B-4279-87BC-CD3A16793C2C}">
      <dgm:prSet/>
      <dgm:spPr/>
      <dgm:t>
        <a:bodyPr/>
        <a:lstStyle/>
        <a:p>
          <a:endParaRPr lang="ru-RU"/>
        </a:p>
      </dgm:t>
    </dgm:pt>
    <dgm:pt modelId="{60DBD901-117C-46F7-ADDD-5276F0EA3A00}" type="pres">
      <dgm:prSet presAssocID="{06BED959-20E2-4B22-8446-7063CC6B9CFD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6917493-290C-47B1-AF9D-76FA37E04DDE}" type="pres">
      <dgm:prSet presAssocID="{4C644676-745D-422C-A045-E54EDF9A29CE}" presName="centerShape" presStyleLbl="node0" presStyleIdx="0" presStyleCnt="1" custScaleX="132359" custScaleY="142608"/>
      <dgm:spPr/>
      <dgm:t>
        <a:bodyPr/>
        <a:lstStyle/>
        <a:p>
          <a:endParaRPr lang="ru-RU"/>
        </a:p>
      </dgm:t>
    </dgm:pt>
    <dgm:pt modelId="{1B2CF84E-6A03-46F7-A7F0-373874DEE91B}" type="pres">
      <dgm:prSet presAssocID="{F5CE86CD-3EB8-4072-86E0-AD7632CC9E03}" presName="node" presStyleLbl="node1" presStyleIdx="0" presStyleCnt="4" custScaleX="2005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46FC2F-D732-4360-97BD-D28C22E9B251}" type="pres">
      <dgm:prSet presAssocID="{F5CE86CD-3EB8-4072-86E0-AD7632CC9E03}" presName="dummy" presStyleCnt="0"/>
      <dgm:spPr/>
    </dgm:pt>
    <dgm:pt modelId="{7303E375-9383-43DA-8723-080F9060B4DF}" type="pres">
      <dgm:prSet presAssocID="{AF07F24D-B7D6-4789-B824-367E6A74257D}" presName="sibTrans" presStyleLbl="sibTrans2D1" presStyleIdx="0" presStyleCnt="4"/>
      <dgm:spPr/>
      <dgm:t>
        <a:bodyPr/>
        <a:lstStyle/>
        <a:p>
          <a:endParaRPr lang="ru-RU"/>
        </a:p>
      </dgm:t>
    </dgm:pt>
    <dgm:pt modelId="{3C04A8FA-F1D4-48F0-A58D-BD2F47AAF8BA}" type="pres">
      <dgm:prSet presAssocID="{BBE51F76-6D76-4E38-BFAB-132F7C795FF0}" presName="node" presStyleLbl="node1" presStyleIdx="1" presStyleCnt="4" custScaleX="250716" custRadScaleRad="151298" custRadScaleInc="240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5307600-F936-4577-98DB-17B81DB86158}" type="pres">
      <dgm:prSet presAssocID="{BBE51F76-6D76-4E38-BFAB-132F7C795FF0}" presName="dummy" presStyleCnt="0"/>
      <dgm:spPr/>
    </dgm:pt>
    <dgm:pt modelId="{3D775D3C-4E7F-4D6A-89BD-F20156D26728}" type="pres">
      <dgm:prSet presAssocID="{2DD76955-A607-4AE9-A608-2F10C5755B48}" presName="sibTrans" presStyleLbl="sibTrans2D1" presStyleIdx="1" presStyleCnt="4"/>
      <dgm:spPr/>
      <dgm:t>
        <a:bodyPr/>
        <a:lstStyle/>
        <a:p>
          <a:endParaRPr lang="ru-RU"/>
        </a:p>
      </dgm:t>
    </dgm:pt>
    <dgm:pt modelId="{8BEEBAD8-A7B2-485A-BA29-6D50D4D5A4A0}" type="pres">
      <dgm:prSet presAssocID="{9F3D5980-57F6-4E00-8C31-C8824C052C46}" presName="node" presStyleLbl="node1" presStyleIdx="2" presStyleCnt="4" custScaleX="2283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FAEE45-6B1C-4299-B05C-97034DC40AE2}" type="pres">
      <dgm:prSet presAssocID="{9F3D5980-57F6-4E00-8C31-C8824C052C46}" presName="dummy" presStyleCnt="0"/>
      <dgm:spPr/>
    </dgm:pt>
    <dgm:pt modelId="{AF245160-EB8A-4916-82E8-70A5280C7572}" type="pres">
      <dgm:prSet presAssocID="{1D1C4DC8-0136-4DAA-BC5F-4BFA82F53634}" presName="sibTrans" presStyleLbl="sibTrans2D1" presStyleIdx="2" presStyleCnt="4"/>
      <dgm:spPr/>
      <dgm:t>
        <a:bodyPr/>
        <a:lstStyle/>
        <a:p>
          <a:endParaRPr lang="ru-RU"/>
        </a:p>
      </dgm:t>
    </dgm:pt>
    <dgm:pt modelId="{4D642FF0-1187-4E73-A75D-6D283DE4442F}" type="pres">
      <dgm:prSet presAssocID="{78E8697D-38FA-433A-87A0-B284A64F103A}" presName="node" presStyleLbl="node1" presStyleIdx="3" presStyleCnt="4" custScaleX="218068" custRadScaleRad="164806" custRadScaleInc="217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90C5AF-F928-4BDC-A9A1-E87EB48E5CE5}" type="pres">
      <dgm:prSet presAssocID="{78E8697D-38FA-433A-87A0-B284A64F103A}" presName="dummy" presStyleCnt="0"/>
      <dgm:spPr/>
    </dgm:pt>
    <dgm:pt modelId="{C9C642BC-DC42-410D-90E1-A7ED12BF96ED}" type="pres">
      <dgm:prSet presAssocID="{E65CD4D6-98A7-4F3F-A9A5-505B94A09883}" presName="sibTrans" presStyleLbl="sibTrans2D1" presStyleIdx="3" presStyleCnt="4"/>
      <dgm:spPr/>
      <dgm:t>
        <a:bodyPr/>
        <a:lstStyle/>
        <a:p>
          <a:endParaRPr lang="ru-RU"/>
        </a:p>
      </dgm:t>
    </dgm:pt>
  </dgm:ptLst>
  <dgm:cxnLst>
    <dgm:cxn modelId="{9715F499-6E40-4F62-90A2-7B40BADCF716}" srcId="{4C644676-745D-422C-A045-E54EDF9A29CE}" destId="{BBE51F76-6D76-4E38-BFAB-132F7C795FF0}" srcOrd="1" destOrd="0" parTransId="{7697169B-1F32-4682-98CB-959E061957CB}" sibTransId="{2DD76955-A607-4AE9-A608-2F10C5755B48}"/>
    <dgm:cxn modelId="{F0453A07-2B9D-4094-89F1-AC4AA8EA1A30}" type="presOf" srcId="{BBE51F76-6D76-4E38-BFAB-132F7C795FF0}" destId="{3C04A8FA-F1D4-48F0-A58D-BD2F47AAF8BA}" srcOrd="0" destOrd="0" presId="urn:microsoft.com/office/officeart/2005/8/layout/radial6"/>
    <dgm:cxn modelId="{B6CD8CC3-58B2-4276-BF81-269471BE978F}" type="presOf" srcId="{9F3D5980-57F6-4E00-8C31-C8824C052C46}" destId="{8BEEBAD8-A7B2-485A-BA29-6D50D4D5A4A0}" srcOrd="0" destOrd="0" presId="urn:microsoft.com/office/officeart/2005/8/layout/radial6"/>
    <dgm:cxn modelId="{7A30BC5F-2F1F-442E-9589-778538106691}" srcId="{4C644676-745D-422C-A045-E54EDF9A29CE}" destId="{F5CE86CD-3EB8-4072-86E0-AD7632CC9E03}" srcOrd="0" destOrd="0" parTransId="{9EC54428-35D1-42A8-B7CA-76B698FCAEDB}" sibTransId="{AF07F24D-B7D6-4789-B824-367E6A74257D}"/>
    <dgm:cxn modelId="{8FA6A356-87DB-4F87-A951-0B046AC679DF}" type="presOf" srcId="{E65CD4D6-98A7-4F3F-A9A5-505B94A09883}" destId="{C9C642BC-DC42-410D-90E1-A7ED12BF96ED}" srcOrd="0" destOrd="0" presId="urn:microsoft.com/office/officeart/2005/8/layout/radial6"/>
    <dgm:cxn modelId="{AE95BEC7-7740-41E9-81E6-30B5DD570091}" srcId="{4C644676-745D-422C-A045-E54EDF9A29CE}" destId="{9F3D5980-57F6-4E00-8C31-C8824C052C46}" srcOrd="2" destOrd="0" parTransId="{34950EF3-D884-42EA-B374-EE3DF19AA4EF}" sibTransId="{1D1C4DC8-0136-4DAA-BC5F-4BFA82F53634}"/>
    <dgm:cxn modelId="{0A456A75-636C-4DF7-9DD4-5C471112174F}" srcId="{06BED959-20E2-4B22-8446-7063CC6B9CFD}" destId="{4C644676-745D-422C-A045-E54EDF9A29CE}" srcOrd="0" destOrd="0" parTransId="{560F87DB-3DFB-4915-A05D-BDD94E333777}" sibTransId="{84385387-E8B1-48D8-AC03-A1B82F472DFF}"/>
    <dgm:cxn modelId="{4AA29659-C526-4578-8019-534A42FCFC7F}" type="presOf" srcId="{F5CE86CD-3EB8-4072-86E0-AD7632CC9E03}" destId="{1B2CF84E-6A03-46F7-A7F0-373874DEE91B}" srcOrd="0" destOrd="0" presId="urn:microsoft.com/office/officeart/2005/8/layout/radial6"/>
    <dgm:cxn modelId="{76682FAA-B33B-4279-87BC-CD3A16793C2C}" srcId="{4C644676-745D-422C-A045-E54EDF9A29CE}" destId="{78E8697D-38FA-433A-87A0-B284A64F103A}" srcOrd="3" destOrd="0" parTransId="{D24E049B-C256-45A0-BCC3-290F0037A468}" sibTransId="{E65CD4D6-98A7-4F3F-A9A5-505B94A09883}"/>
    <dgm:cxn modelId="{4044D808-71F8-46D7-B955-96CC5288A0F3}" type="presOf" srcId="{2DD76955-A607-4AE9-A608-2F10C5755B48}" destId="{3D775D3C-4E7F-4D6A-89BD-F20156D26728}" srcOrd="0" destOrd="0" presId="urn:microsoft.com/office/officeart/2005/8/layout/radial6"/>
    <dgm:cxn modelId="{81254569-ED49-41F4-A476-3A4ABFD91BE7}" type="presOf" srcId="{06BED959-20E2-4B22-8446-7063CC6B9CFD}" destId="{60DBD901-117C-46F7-ADDD-5276F0EA3A00}" srcOrd="0" destOrd="0" presId="urn:microsoft.com/office/officeart/2005/8/layout/radial6"/>
    <dgm:cxn modelId="{6F5DCA86-6212-4C29-8206-6B0A60CBEA0B}" type="presOf" srcId="{78E8697D-38FA-433A-87A0-B284A64F103A}" destId="{4D642FF0-1187-4E73-A75D-6D283DE4442F}" srcOrd="0" destOrd="0" presId="urn:microsoft.com/office/officeart/2005/8/layout/radial6"/>
    <dgm:cxn modelId="{7FD0A0EC-069C-4405-A4E4-BF5FEB908FD2}" type="presOf" srcId="{1D1C4DC8-0136-4DAA-BC5F-4BFA82F53634}" destId="{AF245160-EB8A-4916-82E8-70A5280C7572}" srcOrd="0" destOrd="0" presId="urn:microsoft.com/office/officeart/2005/8/layout/radial6"/>
    <dgm:cxn modelId="{60CCA4BB-D8EC-443A-A489-94B1157B6A7D}" type="presOf" srcId="{AF07F24D-B7D6-4789-B824-367E6A74257D}" destId="{7303E375-9383-43DA-8723-080F9060B4DF}" srcOrd="0" destOrd="0" presId="urn:microsoft.com/office/officeart/2005/8/layout/radial6"/>
    <dgm:cxn modelId="{A6970985-DABB-4EFC-B81E-29AF1C064E3F}" type="presOf" srcId="{4C644676-745D-422C-A045-E54EDF9A29CE}" destId="{76917493-290C-47B1-AF9D-76FA37E04DDE}" srcOrd="0" destOrd="0" presId="urn:microsoft.com/office/officeart/2005/8/layout/radial6"/>
    <dgm:cxn modelId="{BC747F70-15AA-4915-B9AF-37E266FF1DA3}" type="presParOf" srcId="{60DBD901-117C-46F7-ADDD-5276F0EA3A00}" destId="{76917493-290C-47B1-AF9D-76FA37E04DDE}" srcOrd="0" destOrd="0" presId="urn:microsoft.com/office/officeart/2005/8/layout/radial6"/>
    <dgm:cxn modelId="{EA7A1B22-383A-4CF8-9527-CEF6B0606A4A}" type="presParOf" srcId="{60DBD901-117C-46F7-ADDD-5276F0EA3A00}" destId="{1B2CF84E-6A03-46F7-A7F0-373874DEE91B}" srcOrd="1" destOrd="0" presId="urn:microsoft.com/office/officeart/2005/8/layout/radial6"/>
    <dgm:cxn modelId="{681B9E8F-2D77-4C99-AD00-667B4F0D91E9}" type="presParOf" srcId="{60DBD901-117C-46F7-ADDD-5276F0EA3A00}" destId="{6946FC2F-D732-4360-97BD-D28C22E9B251}" srcOrd="2" destOrd="0" presId="urn:microsoft.com/office/officeart/2005/8/layout/radial6"/>
    <dgm:cxn modelId="{81CD6B4C-A1CB-479F-8E68-BC71646295DC}" type="presParOf" srcId="{60DBD901-117C-46F7-ADDD-5276F0EA3A00}" destId="{7303E375-9383-43DA-8723-080F9060B4DF}" srcOrd="3" destOrd="0" presId="urn:microsoft.com/office/officeart/2005/8/layout/radial6"/>
    <dgm:cxn modelId="{E2E2CCA8-64FB-45DC-B631-41F4174FB722}" type="presParOf" srcId="{60DBD901-117C-46F7-ADDD-5276F0EA3A00}" destId="{3C04A8FA-F1D4-48F0-A58D-BD2F47AAF8BA}" srcOrd="4" destOrd="0" presId="urn:microsoft.com/office/officeart/2005/8/layout/radial6"/>
    <dgm:cxn modelId="{589D13D0-FE65-4BEC-BA19-E12C584E9062}" type="presParOf" srcId="{60DBD901-117C-46F7-ADDD-5276F0EA3A00}" destId="{B5307600-F936-4577-98DB-17B81DB86158}" srcOrd="5" destOrd="0" presId="urn:microsoft.com/office/officeart/2005/8/layout/radial6"/>
    <dgm:cxn modelId="{EA84961A-E9DE-40F9-B75C-6D7406C3CB10}" type="presParOf" srcId="{60DBD901-117C-46F7-ADDD-5276F0EA3A00}" destId="{3D775D3C-4E7F-4D6A-89BD-F20156D26728}" srcOrd="6" destOrd="0" presId="urn:microsoft.com/office/officeart/2005/8/layout/radial6"/>
    <dgm:cxn modelId="{41245FE6-72D6-4708-BE44-BFB5D0175521}" type="presParOf" srcId="{60DBD901-117C-46F7-ADDD-5276F0EA3A00}" destId="{8BEEBAD8-A7B2-485A-BA29-6D50D4D5A4A0}" srcOrd="7" destOrd="0" presId="urn:microsoft.com/office/officeart/2005/8/layout/radial6"/>
    <dgm:cxn modelId="{4CD46DC1-76B8-436E-9217-F2763FF6AAE0}" type="presParOf" srcId="{60DBD901-117C-46F7-ADDD-5276F0EA3A00}" destId="{89FAEE45-6B1C-4299-B05C-97034DC40AE2}" srcOrd="8" destOrd="0" presId="urn:microsoft.com/office/officeart/2005/8/layout/radial6"/>
    <dgm:cxn modelId="{434788DC-4B85-4DAD-B007-A60C2932202A}" type="presParOf" srcId="{60DBD901-117C-46F7-ADDD-5276F0EA3A00}" destId="{AF245160-EB8A-4916-82E8-70A5280C7572}" srcOrd="9" destOrd="0" presId="urn:microsoft.com/office/officeart/2005/8/layout/radial6"/>
    <dgm:cxn modelId="{C68E809E-7EE3-41F9-9B3B-E20B4D5BC3D0}" type="presParOf" srcId="{60DBD901-117C-46F7-ADDD-5276F0EA3A00}" destId="{4D642FF0-1187-4E73-A75D-6D283DE4442F}" srcOrd="10" destOrd="0" presId="urn:microsoft.com/office/officeart/2005/8/layout/radial6"/>
    <dgm:cxn modelId="{8E83DCB7-765D-4963-AD0D-0F8408A0DA01}" type="presParOf" srcId="{60DBD901-117C-46F7-ADDD-5276F0EA3A00}" destId="{FB90C5AF-F928-4BDC-A9A1-E87EB48E5CE5}" srcOrd="11" destOrd="0" presId="urn:microsoft.com/office/officeart/2005/8/layout/radial6"/>
    <dgm:cxn modelId="{C6F7E541-AB5B-4A84-AC78-29B384CA4A59}" type="presParOf" srcId="{60DBD901-117C-46F7-ADDD-5276F0EA3A00}" destId="{C9C642BC-DC42-410D-90E1-A7ED12BF96ED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03D428-3B8B-4E4F-8BB9-A07D1043A7D8}">
      <dsp:nvSpPr>
        <dsp:cNvPr id="0" name=""/>
        <dsp:cNvSpPr/>
      </dsp:nvSpPr>
      <dsp:spPr>
        <a:xfrm>
          <a:off x="6937831" y="3266435"/>
          <a:ext cx="629181" cy="36266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3661"/>
              </a:lnTo>
              <a:lnTo>
                <a:pt x="629181" y="353661"/>
              </a:lnTo>
              <a:lnTo>
                <a:pt x="629181" y="362667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75D328D-2454-4A83-8195-C4E235EA2E61}">
      <dsp:nvSpPr>
        <dsp:cNvPr id="0" name=""/>
        <dsp:cNvSpPr/>
      </dsp:nvSpPr>
      <dsp:spPr>
        <a:xfrm>
          <a:off x="4630730" y="1294181"/>
          <a:ext cx="2307100" cy="7375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28539"/>
              </a:lnTo>
              <a:lnTo>
                <a:pt x="2307100" y="728539"/>
              </a:lnTo>
              <a:lnTo>
                <a:pt x="2307100" y="737546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E638409-A2D7-48D8-95AE-16D5C2C68560}">
      <dsp:nvSpPr>
        <dsp:cNvPr id="0" name=""/>
        <dsp:cNvSpPr/>
      </dsp:nvSpPr>
      <dsp:spPr>
        <a:xfrm>
          <a:off x="2066864" y="3268389"/>
          <a:ext cx="2631902" cy="16455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36540"/>
              </a:lnTo>
              <a:lnTo>
                <a:pt x="2631902" y="1636540"/>
              </a:lnTo>
              <a:lnTo>
                <a:pt x="2631902" y="1645547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9D25C3A-D0BF-46B5-BAD5-52F07E92E468}">
      <dsp:nvSpPr>
        <dsp:cNvPr id="0" name=""/>
        <dsp:cNvSpPr/>
      </dsp:nvSpPr>
      <dsp:spPr>
        <a:xfrm>
          <a:off x="2066864" y="3268389"/>
          <a:ext cx="443177" cy="14163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07329"/>
              </a:lnTo>
              <a:lnTo>
                <a:pt x="443177" y="1407329"/>
              </a:lnTo>
              <a:lnTo>
                <a:pt x="443177" y="1416335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2F043A-B2FD-4B9B-ABDE-FD69B5418243}">
      <dsp:nvSpPr>
        <dsp:cNvPr id="0" name=""/>
        <dsp:cNvSpPr/>
      </dsp:nvSpPr>
      <dsp:spPr>
        <a:xfrm>
          <a:off x="2066864" y="3197146"/>
          <a:ext cx="219734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71242"/>
              </a:moveTo>
              <a:lnTo>
                <a:pt x="2197346" y="45720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9C69CF5-9188-4EE8-B979-8476B1619A9D}">
      <dsp:nvSpPr>
        <dsp:cNvPr id="0" name=""/>
        <dsp:cNvSpPr/>
      </dsp:nvSpPr>
      <dsp:spPr>
        <a:xfrm>
          <a:off x="769326" y="3268389"/>
          <a:ext cx="1297538" cy="583732"/>
        </a:xfrm>
        <a:custGeom>
          <a:avLst/>
          <a:gdLst/>
          <a:ahLst/>
          <a:cxnLst/>
          <a:rect l="0" t="0" r="0" b="0"/>
          <a:pathLst>
            <a:path>
              <a:moveTo>
                <a:pt x="1297538" y="0"/>
              </a:moveTo>
              <a:lnTo>
                <a:pt x="1297538" y="574725"/>
              </a:lnTo>
              <a:lnTo>
                <a:pt x="0" y="574725"/>
              </a:lnTo>
              <a:lnTo>
                <a:pt x="0" y="583732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86CD6A7-5B69-4DAF-B483-FC2433F45686}">
      <dsp:nvSpPr>
        <dsp:cNvPr id="0" name=""/>
        <dsp:cNvSpPr/>
      </dsp:nvSpPr>
      <dsp:spPr>
        <a:xfrm>
          <a:off x="2066864" y="1294181"/>
          <a:ext cx="2563866" cy="739500"/>
        </a:xfrm>
        <a:custGeom>
          <a:avLst/>
          <a:gdLst/>
          <a:ahLst/>
          <a:cxnLst/>
          <a:rect l="0" t="0" r="0" b="0"/>
          <a:pathLst>
            <a:path>
              <a:moveTo>
                <a:pt x="2563866" y="0"/>
              </a:moveTo>
              <a:lnTo>
                <a:pt x="2563866" y="730494"/>
              </a:lnTo>
              <a:lnTo>
                <a:pt x="0" y="730494"/>
              </a:lnTo>
              <a:lnTo>
                <a:pt x="0" y="739500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4B90D8-BE97-4919-958C-956B18226792}">
      <dsp:nvSpPr>
        <dsp:cNvPr id="0" name=""/>
        <dsp:cNvSpPr/>
      </dsp:nvSpPr>
      <dsp:spPr>
        <a:xfrm>
          <a:off x="3658520" y="374818"/>
          <a:ext cx="1944421" cy="919363"/>
        </a:xfrm>
        <a:prstGeom prst="roundRect">
          <a:avLst>
            <a:gd name="adj" fmla="val 10000"/>
          </a:avLst>
        </a:prstGeom>
        <a:solidFill>
          <a:schemeClr val="accent3">
            <a:lumMod val="50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01D5397-8587-4A99-B782-281E471E24D6}">
      <dsp:nvSpPr>
        <dsp:cNvPr id="0" name=""/>
        <dsp:cNvSpPr/>
      </dsp:nvSpPr>
      <dsp:spPr>
        <a:xfrm>
          <a:off x="3669322" y="385080"/>
          <a:ext cx="1944421" cy="9193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>
              <a:solidFill>
                <a:srgbClr val="C00000"/>
              </a:solidFill>
            </a:rPr>
            <a:t>Навык чтения</a:t>
          </a:r>
          <a:endParaRPr lang="ru-RU" sz="3600" b="1" kern="1200" dirty="0">
            <a:solidFill>
              <a:srgbClr val="C00000"/>
            </a:solidFill>
          </a:endParaRPr>
        </a:p>
      </dsp:txBody>
      <dsp:txXfrm>
        <a:off x="3696249" y="412007"/>
        <a:ext cx="1890567" cy="865509"/>
      </dsp:txXfrm>
    </dsp:sp>
    <dsp:sp modelId="{71B42A7D-5D8F-4067-8B15-CC40EDD075DC}">
      <dsp:nvSpPr>
        <dsp:cNvPr id="0" name=""/>
        <dsp:cNvSpPr/>
      </dsp:nvSpPr>
      <dsp:spPr>
        <a:xfrm>
          <a:off x="1094653" y="2033682"/>
          <a:ext cx="1944421" cy="1234707"/>
        </a:xfrm>
        <a:prstGeom prst="roundRect">
          <a:avLst>
            <a:gd name="adj" fmla="val 10000"/>
          </a:avLst>
        </a:prstGeom>
        <a:solidFill>
          <a:schemeClr val="accent3">
            <a:lumMod val="50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BED8FA4-F71D-4978-9EA1-3B5E83CD8FF5}">
      <dsp:nvSpPr>
        <dsp:cNvPr id="0" name=""/>
        <dsp:cNvSpPr/>
      </dsp:nvSpPr>
      <dsp:spPr>
        <a:xfrm>
          <a:off x="1105456" y="2043944"/>
          <a:ext cx="1944421" cy="1234707"/>
        </a:xfrm>
        <a:prstGeom prst="roundRect">
          <a:avLst>
            <a:gd name="adj" fmla="val 10000"/>
          </a:avLst>
        </a:prstGeom>
        <a:solidFill>
          <a:srgbClr val="0070C0">
            <a:alpha val="90000"/>
          </a:srgb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rgbClr val="FFFF00"/>
              </a:solidFill>
            </a:rPr>
            <a:t>Техническая сторона</a:t>
          </a:r>
          <a:endParaRPr lang="ru-RU" sz="2800" b="1" kern="1200" dirty="0">
            <a:solidFill>
              <a:srgbClr val="FFFF00"/>
            </a:solidFill>
          </a:endParaRPr>
        </a:p>
      </dsp:txBody>
      <dsp:txXfrm>
        <a:off x="1141619" y="2080107"/>
        <a:ext cx="1872095" cy="1162381"/>
      </dsp:txXfrm>
    </dsp:sp>
    <dsp:sp modelId="{A14412C9-7808-4B69-9D93-83C4AE67BB20}">
      <dsp:nvSpPr>
        <dsp:cNvPr id="0" name=""/>
        <dsp:cNvSpPr/>
      </dsp:nvSpPr>
      <dsp:spPr>
        <a:xfrm>
          <a:off x="127760" y="3852122"/>
          <a:ext cx="1283131" cy="824877"/>
        </a:xfrm>
        <a:prstGeom prst="roundRect">
          <a:avLst>
            <a:gd name="adj" fmla="val 10000"/>
          </a:avLst>
        </a:prstGeom>
        <a:solidFill>
          <a:schemeClr val="accent3">
            <a:lumMod val="50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96CC73C-50F6-45A7-B0A5-CDED2B0C0EC3}">
      <dsp:nvSpPr>
        <dsp:cNvPr id="0" name=""/>
        <dsp:cNvSpPr/>
      </dsp:nvSpPr>
      <dsp:spPr>
        <a:xfrm>
          <a:off x="138562" y="3862384"/>
          <a:ext cx="1283131" cy="82487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FF0000"/>
              </a:solidFill>
            </a:rPr>
            <a:t>способ чтения</a:t>
          </a:r>
          <a:endParaRPr lang="ru-RU" sz="1800" b="1" kern="1200" dirty="0">
            <a:solidFill>
              <a:srgbClr val="FF0000"/>
            </a:solidFill>
          </a:endParaRPr>
        </a:p>
      </dsp:txBody>
      <dsp:txXfrm>
        <a:off x="162722" y="3886544"/>
        <a:ext cx="1234811" cy="776557"/>
      </dsp:txXfrm>
    </dsp:sp>
    <dsp:sp modelId="{E28BAE70-AE0D-42F5-9154-AD3E38666A9A}">
      <dsp:nvSpPr>
        <dsp:cNvPr id="0" name=""/>
        <dsp:cNvSpPr/>
      </dsp:nvSpPr>
      <dsp:spPr>
        <a:xfrm>
          <a:off x="3310493" y="3242866"/>
          <a:ext cx="1907435" cy="701571"/>
        </a:xfrm>
        <a:prstGeom prst="roundRect">
          <a:avLst>
            <a:gd name="adj" fmla="val 10000"/>
          </a:avLst>
        </a:prstGeom>
        <a:solidFill>
          <a:schemeClr val="accent3">
            <a:lumMod val="50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D6FAB24-117E-4BFB-ABD9-86E69A0C9450}">
      <dsp:nvSpPr>
        <dsp:cNvPr id="0" name=""/>
        <dsp:cNvSpPr/>
      </dsp:nvSpPr>
      <dsp:spPr>
        <a:xfrm>
          <a:off x="3321295" y="3253129"/>
          <a:ext cx="1907435" cy="70157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FF0000"/>
              </a:solidFill>
            </a:rPr>
            <a:t>темп чтения</a:t>
          </a:r>
          <a:endParaRPr lang="ru-RU" sz="1800" b="1" kern="1200" dirty="0">
            <a:solidFill>
              <a:srgbClr val="FF0000"/>
            </a:solidFill>
          </a:endParaRPr>
        </a:p>
      </dsp:txBody>
      <dsp:txXfrm>
        <a:off x="3341843" y="3273677"/>
        <a:ext cx="1866339" cy="660475"/>
      </dsp:txXfrm>
    </dsp:sp>
    <dsp:sp modelId="{FA41F598-5423-490E-A30E-8BC235C876D6}">
      <dsp:nvSpPr>
        <dsp:cNvPr id="0" name=""/>
        <dsp:cNvSpPr/>
      </dsp:nvSpPr>
      <dsp:spPr>
        <a:xfrm>
          <a:off x="1827947" y="4684725"/>
          <a:ext cx="1364190" cy="1234707"/>
        </a:xfrm>
        <a:prstGeom prst="roundRect">
          <a:avLst>
            <a:gd name="adj" fmla="val 10000"/>
          </a:avLst>
        </a:prstGeom>
        <a:solidFill>
          <a:schemeClr val="accent3">
            <a:lumMod val="50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AED17B4-EA0D-4A3E-826F-EB839C1D2B1A}">
      <dsp:nvSpPr>
        <dsp:cNvPr id="0" name=""/>
        <dsp:cNvSpPr/>
      </dsp:nvSpPr>
      <dsp:spPr>
        <a:xfrm>
          <a:off x="1838749" y="4694987"/>
          <a:ext cx="1364190" cy="12347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FF0000"/>
              </a:solidFill>
            </a:rPr>
            <a:t>правильность чтения</a:t>
          </a:r>
          <a:endParaRPr lang="ru-RU" sz="1800" b="1" kern="1200" dirty="0">
            <a:solidFill>
              <a:srgbClr val="FF0000"/>
            </a:solidFill>
          </a:endParaRPr>
        </a:p>
      </dsp:txBody>
      <dsp:txXfrm>
        <a:off x="1874912" y="4731150"/>
        <a:ext cx="1291864" cy="1162381"/>
      </dsp:txXfrm>
    </dsp:sp>
    <dsp:sp modelId="{4478EBA0-8D0C-4138-852E-A5C2FC4E56A1}">
      <dsp:nvSpPr>
        <dsp:cNvPr id="0" name=""/>
        <dsp:cNvSpPr/>
      </dsp:nvSpPr>
      <dsp:spPr>
        <a:xfrm>
          <a:off x="3726556" y="4913937"/>
          <a:ext cx="1944421" cy="1005495"/>
        </a:xfrm>
        <a:prstGeom prst="roundRect">
          <a:avLst>
            <a:gd name="adj" fmla="val 10000"/>
          </a:avLst>
        </a:prstGeom>
        <a:solidFill>
          <a:schemeClr val="accent3">
            <a:lumMod val="50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0249108-BCC4-4E44-A19A-6CB670ED6241}">
      <dsp:nvSpPr>
        <dsp:cNvPr id="0" name=""/>
        <dsp:cNvSpPr/>
      </dsp:nvSpPr>
      <dsp:spPr>
        <a:xfrm>
          <a:off x="3737358" y="4924199"/>
          <a:ext cx="1944421" cy="10054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FF0000"/>
              </a:solidFill>
            </a:rPr>
            <a:t>выразительность</a:t>
          </a:r>
          <a:endParaRPr lang="ru-RU" sz="1800" b="1" kern="1200" dirty="0">
            <a:solidFill>
              <a:srgbClr val="FF0000"/>
            </a:solidFill>
          </a:endParaRPr>
        </a:p>
      </dsp:txBody>
      <dsp:txXfrm>
        <a:off x="3766808" y="4953649"/>
        <a:ext cx="1885521" cy="946595"/>
      </dsp:txXfrm>
    </dsp:sp>
    <dsp:sp modelId="{CF70C099-9A4A-4229-B110-C57A69A63544}">
      <dsp:nvSpPr>
        <dsp:cNvPr id="0" name=""/>
        <dsp:cNvSpPr/>
      </dsp:nvSpPr>
      <dsp:spPr>
        <a:xfrm>
          <a:off x="5965620" y="2031727"/>
          <a:ext cx="1944421" cy="1234707"/>
        </a:xfrm>
        <a:prstGeom prst="roundRect">
          <a:avLst>
            <a:gd name="adj" fmla="val 10000"/>
          </a:avLst>
        </a:prstGeom>
        <a:solidFill>
          <a:schemeClr val="accent3">
            <a:lumMod val="50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DA296A1-4C08-4BAD-99DC-280D7F26E1C0}">
      <dsp:nvSpPr>
        <dsp:cNvPr id="0" name=""/>
        <dsp:cNvSpPr/>
      </dsp:nvSpPr>
      <dsp:spPr>
        <a:xfrm>
          <a:off x="5976422" y="2041990"/>
          <a:ext cx="1944421" cy="1234707"/>
        </a:xfrm>
        <a:prstGeom prst="roundRect">
          <a:avLst>
            <a:gd name="adj" fmla="val 10000"/>
          </a:avLst>
        </a:prstGeom>
        <a:solidFill>
          <a:srgbClr val="0070C0">
            <a:alpha val="90000"/>
          </a:srgb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rgbClr val="FFFF00"/>
              </a:solidFill>
            </a:rPr>
            <a:t>Смысловая сторона</a:t>
          </a:r>
          <a:endParaRPr lang="ru-RU" sz="2800" b="1" kern="1200" dirty="0">
            <a:solidFill>
              <a:srgbClr val="FFFF00"/>
            </a:solidFill>
          </a:endParaRPr>
        </a:p>
      </dsp:txBody>
      <dsp:txXfrm>
        <a:off x="6012585" y="2078153"/>
        <a:ext cx="1872095" cy="1162381"/>
      </dsp:txXfrm>
    </dsp:sp>
    <dsp:sp modelId="{FAD2C97F-97E8-4DE7-9CD2-B7F15FE88F1D}">
      <dsp:nvSpPr>
        <dsp:cNvPr id="0" name=""/>
        <dsp:cNvSpPr/>
      </dsp:nvSpPr>
      <dsp:spPr>
        <a:xfrm>
          <a:off x="6594802" y="3629103"/>
          <a:ext cx="1944421" cy="1234707"/>
        </a:xfrm>
        <a:prstGeom prst="roundRect">
          <a:avLst>
            <a:gd name="adj" fmla="val 10000"/>
          </a:avLst>
        </a:prstGeom>
        <a:solidFill>
          <a:schemeClr val="accent3">
            <a:lumMod val="50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322529A-88BC-4FBD-A2ED-1E1FDE9A45DD}">
      <dsp:nvSpPr>
        <dsp:cNvPr id="0" name=""/>
        <dsp:cNvSpPr/>
      </dsp:nvSpPr>
      <dsp:spPr>
        <a:xfrm>
          <a:off x="6605604" y="3639365"/>
          <a:ext cx="1944421" cy="123470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FF0000"/>
              </a:solidFill>
            </a:rPr>
            <a:t>осознанность</a:t>
          </a:r>
          <a:endParaRPr lang="ru-RU" sz="1800" b="1" kern="1200" dirty="0">
            <a:solidFill>
              <a:srgbClr val="FF0000"/>
            </a:solidFill>
          </a:endParaRPr>
        </a:p>
      </dsp:txBody>
      <dsp:txXfrm>
        <a:off x="6641767" y="3675528"/>
        <a:ext cx="1872095" cy="116238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4656C4-4EA6-4944-A4DF-0A801D9AE5FE}">
      <dsp:nvSpPr>
        <dsp:cNvPr id="0" name=""/>
        <dsp:cNvSpPr/>
      </dsp:nvSpPr>
      <dsp:spPr>
        <a:xfrm rot="5400000">
          <a:off x="-222646" y="223826"/>
          <a:ext cx="1484312" cy="1039018"/>
        </a:xfrm>
        <a:prstGeom prst="chevron">
          <a:avLst/>
        </a:prstGeom>
        <a:solidFill>
          <a:schemeClr val="accent3">
            <a:lumMod val="5000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smtClean="0"/>
            <a:t>I </a:t>
          </a:r>
          <a:r>
            <a:rPr lang="ru-RU" sz="2200" b="1" kern="1200" dirty="0" smtClean="0"/>
            <a:t>этап</a:t>
          </a:r>
          <a:endParaRPr lang="ru-RU" sz="2200" b="1" kern="1200" dirty="0"/>
        </a:p>
      </dsp:txBody>
      <dsp:txXfrm rot="-5400000">
        <a:off x="1" y="520688"/>
        <a:ext cx="1039018" cy="445294"/>
      </dsp:txXfrm>
    </dsp:sp>
    <dsp:sp modelId="{2E632145-C245-476D-97C9-30A3CEE87DC4}">
      <dsp:nvSpPr>
        <dsp:cNvPr id="0" name=""/>
        <dsp:cNvSpPr/>
      </dsp:nvSpPr>
      <dsp:spPr>
        <a:xfrm rot="5400000">
          <a:off x="3430412" y="-2390214"/>
          <a:ext cx="964803" cy="574759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1592" tIns="26035" rIns="26035" bIns="26035" numCol="1" spcCol="1270" anchor="ctr" anchorCtr="0">
          <a:noAutofit/>
        </a:bodyPr>
        <a:lstStyle/>
        <a:p>
          <a:pPr marL="285750" lvl="1" indent="-285750" algn="l" defTabSz="1822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4100" b="1" kern="1200" dirty="0" smtClean="0"/>
            <a:t>До начала чтения</a:t>
          </a:r>
          <a:endParaRPr lang="ru-RU" sz="4100" b="1" kern="1200" dirty="0"/>
        </a:p>
      </dsp:txBody>
      <dsp:txXfrm rot="-5400000">
        <a:off x="1039018" y="48278"/>
        <a:ext cx="5700493" cy="870607"/>
      </dsp:txXfrm>
    </dsp:sp>
    <dsp:sp modelId="{7561D09B-46D2-4A9C-8645-46A2827E09F2}">
      <dsp:nvSpPr>
        <dsp:cNvPr id="0" name=""/>
        <dsp:cNvSpPr/>
      </dsp:nvSpPr>
      <dsp:spPr>
        <a:xfrm rot="5400000">
          <a:off x="-222646" y="1512490"/>
          <a:ext cx="1484312" cy="1039018"/>
        </a:xfrm>
        <a:prstGeom prst="chevron">
          <a:avLst/>
        </a:prstGeom>
        <a:solidFill>
          <a:schemeClr val="accent3">
            <a:lumMod val="5000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smtClean="0"/>
            <a:t>II</a:t>
          </a:r>
          <a:r>
            <a:rPr lang="ru-RU" sz="2200" b="1" kern="1200" dirty="0" smtClean="0"/>
            <a:t> этап</a:t>
          </a:r>
          <a:endParaRPr lang="ru-RU" sz="2200" b="1" kern="1200" dirty="0"/>
        </a:p>
      </dsp:txBody>
      <dsp:txXfrm rot="-5400000">
        <a:off x="1" y="1809352"/>
        <a:ext cx="1039018" cy="445294"/>
      </dsp:txXfrm>
    </dsp:sp>
    <dsp:sp modelId="{6739BEC5-CF5A-44AC-BA6D-F661F038D6A9}">
      <dsp:nvSpPr>
        <dsp:cNvPr id="0" name=""/>
        <dsp:cNvSpPr/>
      </dsp:nvSpPr>
      <dsp:spPr>
        <a:xfrm rot="5400000">
          <a:off x="3430412" y="-1101550"/>
          <a:ext cx="964803" cy="574759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1592" tIns="26035" rIns="26035" bIns="26035" numCol="1" spcCol="1270" anchor="ctr" anchorCtr="0">
          <a:noAutofit/>
        </a:bodyPr>
        <a:lstStyle/>
        <a:p>
          <a:pPr marL="285750" lvl="1" indent="-285750" algn="l" defTabSz="1822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4100" b="1" kern="1200" dirty="0" smtClean="0"/>
            <a:t>В процессе чтения</a:t>
          </a:r>
          <a:endParaRPr lang="ru-RU" sz="4100" b="1" kern="1200" dirty="0"/>
        </a:p>
      </dsp:txBody>
      <dsp:txXfrm rot="-5400000">
        <a:off x="1039018" y="1336942"/>
        <a:ext cx="5700493" cy="870607"/>
      </dsp:txXfrm>
    </dsp:sp>
    <dsp:sp modelId="{68DC5748-FF0A-4727-91CA-0D476614471C}">
      <dsp:nvSpPr>
        <dsp:cNvPr id="0" name=""/>
        <dsp:cNvSpPr/>
      </dsp:nvSpPr>
      <dsp:spPr>
        <a:xfrm rot="5400000">
          <a:off x="-222646" y="2801154"/>
          <a:ext cx="1484312" cy="1039018"/>
        </a:xfrm>
        <a:prstGeom prst="chevron">
          <a:avLst/>
        </a:prstGeom>
        <a:solidFill>
          <a:schemeClr val="accent3">
            <a:lumMod val="5000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smtClean="0"/>
            <a:t>III</a:t>
          </a:r>
          <a:r>
            <a:rPr lang="ru-RU" sz="2200" b="1" kern="1200" dirty="0" smtClean="0"/>
            <a:t> этап</a:t>
          </a:r>
          <a:endParaRPr lang="ru-RU" sz="2200" b="1" kern="1200" dirty="0"/>
        </a:p>
      </dsp:txBody>
      <dsp:txXfrm rot="-5400000">
        <a:off x="1" y="3098016"/>
        <a:ext cx="1039018" cy="445294"/>
      </dsp:txXfrm>
    </dsp:sp>
    <dsp:sp modelId="{4190CEC5-84A9-4CF0-8851-2AB93AC62FAA}">
      <dsp:nvSpPr>
        <dsp:cNvPr id="0" name=""/>
        <dsp:cNvSpPr/>
      </dsp:nvSpPr>
      <dsp:spPr>
        <a:xfrm rot="5400000">
          <a:off x="3430412" y="187113"/>
          <a:ext cx="964803" cy="574759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1592" tIns="26035" rIns="26035" bIns="26035" numCol="1" spcCol="1270" anchor="ctr" anchorCtr="0">
          <a:noAutofit/>
        </a:bodyPr>
        <a:lstStyle/>
        <a:p>
          <a:pPr marL="285750" lvl="1" indent="-285750" algn="l" defTabSz="1822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4100" b="1" kern="1200" dirty="0" smtClean="0"/>
            <a:t>После чтения</a:t>
          </a:r>
          <a:endParaRPr lang="ru-RU" sz="4100" b="1" kern="1200" dirty="0"/>
        </a:p>
      </dsp:txBody>
      <dsp:txXfrm rot="-5400000">
        <a:off x="1039018" y="2625605"/>
        <a:ext cx="5700493" cy="87060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66587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39060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03480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185616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33723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13.06.2021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21642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13.06.2021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54338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1575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16116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02689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67654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41180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44058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13.06.2021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8922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13.06.2021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23685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13.06.2021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42465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8933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981607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 descr="C:\Users\Елена\AppData\Local\Temp\Rar$DI02.259\shutterstock_1291252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80728"/>
            <a:ext cx="7772400" cy="147002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latin typeface="Comic Sans MS" pitchFamily="66" charset="0"/>
              </a:rPr>
              <a:t>Работа с текстом в начальной школе</a:t>
            </a:r>
            <a:endParaRPr lang="ru-RU" dirty="0">
              <a:ln>
                <a:solidFill>
                  <a:srgbClr val="FFFF00"/>
                </a:solidFill>
              </a:ln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2052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4414" y="2571744"/>
            <a:ext cx="6400800" cy="1752600"/>
          </a:xfrm>
        </p:spPr>
        <p:txBody>
          <a:bodyPr/>
          <a:lstStyle/>
          <a:p>
            <a:r>
              <a:rPr lang="ru-RU" dirty="0" smtClean="0">
                <a:solidFill>
                  <a:schemeClr val="bg2"/>
                </a:solidFill>
                <a:latin typeface="Comic Sans MS" pitchFamily="66" charset="0"/>
              </a:rPr>
              <a:t>Учитель начальных классов Голоднюк </a:t>
            </a:r>
            <a:r>
              <a:rPr lang="ru-RU" dirty="0" err="1" smtClean="0">
                <a:solidFill>
                  <a:schemeClr val="bg2"/>
                </a:solidFill>
                <a:latin typeface="Comic Sans MS" pitchFamily="66" charset="0"/>
              </a:rPr>
              <a:t>елена</a:t>
            </a:r>
            <a:r>
              <a:rPr lang="ru-RU" dirty="0" smtClean="0">
                <a:solidFill>
                  <a:schemeClr val="bg2"/>
                </a:solidFill>
                <a:latin typeface="Comic Sans MS" pitchFamily="66" charset="0"/>
              </a:rPr>
              <a:t> </a:t>
            </a:r>
            <a:r>
              <a:rPr lang="ru-RU" smtClean="0">
                <a:solidFill>
                  <a:schemeClr val="bg2"/>
                </a:solidFill>
                <a:latin typeface="Comic Sans MS" pitchFamily="66" charset="0"/>
              </a:rPr>
              <a:t>прокофьевна</a:t>
            </a:r>
            <a:endParaRPr lang="ru-RU" dirty="0" smtClean="0">
              <a:solidFill>
                <a:schemeClr val="bg2"/>
              </a:solidFill>
              <a:latin typeface="Comic Sans MS" pitchFamily="66" charset="0"/>
            </a:endParaRPr>
          </a:p>
        </p:txBody>
      </p:sp>
      <p:pic>
        <p:nvPicPr>
          <p:cNvPr id="2053" name="Рисунок 6" descr="c4b369987322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429000"/>
            <a:ext cx="3954463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Рисунок 7" descr="df5daa35757f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27763" y="4149725"/>
            <a:ext cx="2916237" cy="270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2" descr="C:\Users\Елена\AppData\Local\Temp\Rar$DI14.506\453459_77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48038" y="5013325"/>
            <a:ext cx="2651125" cy="184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 descr="C:\Users\Елена\AppData\Local\Temp\Rar$DI02.259\shutterstock_1291252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87424"/>
            <a:ext cx="9144000" cy="7632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571480"/>
            <a:ext cx="7772400" cy="1143008"/>
          </a:xfrm>
        </p:spPr>
        <p:txBody>
          <a:bodyPr rtlCol="0">
            <a:normAutofit fontScale="90000"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Работа с текстом во время чтения</a:t>
            </a:r>
            <a:r>
              <a:rPr lang="ru-RU" sz="3600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1142984"/>
            <a:ext cx="814393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Цель</a:t>
            </a:r>
            <a:r>
              <a:rPr lang="ru-RU" sz="3600" dirty="0" smtClean="0"/>
              <a:t> – достижение понимания текста на уровне содержания.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2690336"/>
            <a:ext cx="814393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1. Дети самостоятельно читают текст (главу, законченный фрагмент) про себя с установкой проверить свои предположения, которые были сделаны до начала чтения. </a:t>
            </a:r>
            <a:br>
              <a:rPr lang="ru-RU" sz="3200" dirty="0" smtClean="0"/>
            </a:b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 descr="C:\Users\Елена\AppData\Local\Temp\Rar$DI02.259\shutterstock_1291252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571480"/>
            <a:ext cx="7772400" cy="1143008"/>
          </a:xfrm>
        </p:spPr>
        <p:txBody>
          <a:bodyPr rtlCol="0">
            <a:normAutofit fontScale="90000"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Работа с текстом во время чтения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1142984"/>
            <a:ext cx="814393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1</a:t>
            </a:r>
            <a:r>
              <a:rPr lang="ru-RU" sz="3200" dirty="0" smtClean="0"/>
              <a:t>. Чтение вслух по предложениям или небольшим абзацам (2-3 предложения) с комментариями.</a:t>
            </a:r>
          </a:p>
          <a:p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 smtClean="0"/>
          </a:p>
          <a:p>
            <a:r>
              <a:rPr lang="ru-RU" sz="3200" dirty="0" smtClean="0"/>
              <a:t> </a:t>
            </a:r>
            <a:endParaRPr lang="ru-RU" sz="32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857224" y="3000372"/>
            <a:ext cx="478634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«Приятель дорогой, здорово! Где ты был?» — </a:t>
            </a:r>
            <a:br>
              <a:rPr lang="ru-RU" dirty="0" smtClean="0"/>
            </a:br>
            <a:r>
              <a:rPr lang="ru-RU" dirty="0" smtClean="0"/>
              <a:t>«В Кунсткамере, мой друг! Часа там три ходил;</a:t>
            </a:r>
            <a:br>
              <a:rPr lang="ru-RU" dirty="0" smtClean="0"/>
            </a:br>
            <a:r>
              <a:rPr lang="ru-RU" dirty="0" smtClean="0"/>
              <a:t>Всё видел, высмотрел; от удивленья,</a:t>
            </a:r>
            <a:br>
              <a:rPr lang="ru-RU" dirty="0" smtClean="0"/>
            </a:br>
            <a:r>
              <a:rPr lang="ru-RU" dirty="0" smtClean="0"/>
              <a:t>Поверишь ли, не станет ни уменья</a:t>
            </a:r>
            <a:br>
              <a:rPr lang="ru-RU" dirty="0" smtClean="0"/>
            </a:br>
            <a:r>
              <a:rPr lang="ru-RU" dirty="0" smtClean="0"/>
              <a:t>Пересказать тебе, ни сил.</a:t>
            </a:r>
            <a:br>
              <a:rPr lang="ru-RU" dirty="0" smtClean="0"/>
            </a:br>
            <a:r>
              <a:rPr lang="ru-RU" dirty="0" smtClean="0"/>
              <a:t>Уж подлинно, что там чудес палата!</a:t>
            </a:r>
            <a:br>
              <a:rPr lang="ru-RU" dirty="0" smtClean="0"/>
            </a:br>
            <a:r>
              <a:rPr lang="ru-RU" dirty="0" smtClean="0"/>
              <a:t>Куда на выдумки природа </a:t>
            </a:r>
            <a:r>
              <a:rPr lang="ru-RU" dirty="0" err="1" smtClean="0"/>
              <a:t>таровата</a:t>
            </a:r>
            <a:r>
              <a:rPr lang="ru-RU" dirty="0" smtClean="0"/>
              <a:t>!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6143636" y="3143248"/>
            <a:ext cx="2500330" cy="923330"/>
          </a:xfrm>
          <a:prstGeom prst="rect">
            <a:avLst/>
          </a:prstGeom>
          <a:noFill/>
          <a:ln w="28575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/>
              <a:t>Вопрос: почему три часа ходил человек по музею?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 descr="C:\Users\Елена\AppData\Local\Temp\Rar$DI02.259\shutterstock_1291252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43408"/>
            <a:ext cx="9396536" cy="7344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571480"/>
            <a:ext cx="7772400" cy="1143008"/>
          </a:xfrm>
        </p:spPr>
        <p:txBody>
          <a:bodyPr rtlCol="0">
            <a:normAutofit fontScale="90000"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Работа с текстом во время чтения</a:t>
            </a:r>
            <a:r>
              <a:rPr lang="ru-RU" sz="3600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1142984"/>
            <a:ext cx="814393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2</a:t>
            </a:r>
            <a:r>
              <a:rPr lang="ru-RU" sz="3200" dirty="0" smtClean="0"/>
              <a:t>. Такая же работа проводится со следующим законченным фрагментом текста и так до тех пор, пока текст не прочитан до конца. </a:t>
            </a:r>
            <a:br>
              <a:rPr lang="ru-RU" sz="3200" dirty="0" smtClean="0"/>
            </a:br>
            <a:r>
              <a:rPr lang="ru-RU" sz="3200" dirty="0" smtClean="0"/>
              <a:t> </a:t>
            </a:r>
            <a:endParaRPr lang="ru-RU" sz="32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857224" y="3000372"/>
            <a:ext cx="478634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Каких зверей, каких там птиц я не видал!</a:t>
            </a:r>
            <a:br>
              <a:rPr lang="ru-RU" dirty="0" smtClean="0"/>
            </a:br>
            <a:r>
              <a:rPr lang="ru-RU" dirty="0" smtClean="0"/>
              <a:t>Какие бабочки, букашки,</a:t>
            </a:r>
            <a:br>
              <a:rPr lang="ru-RU" dirty="0" smtClean="0"/>
            </a:br>
            <a:r>
              <a:rPr lang="ru-RU" dirty="0" smtClean="0"/>
              <a:t>Козявки, мушки, таракашки!</a:t>
            </a:r>
            <a:br>
              <a:rPr lang="ru-RU" dirty="0" smtClean="0"/>
            </a:br>
            <a:r>
              <a:rPr lang="ru-RU" dirty="0" smtClean="0"/>
              <a:t>Одни, как изумруд, другие, как коралл!</a:t>
            </a:r>
            <a:br>
              <a:rPr lang="ru-RU" dirty="0" smtClean="0"/>
            </a:br>
            <a:r>
              <a:rPr lang="ru-RU" dirty="0" smtClean="0"/>
              <a:t>Какие крохотны коровки!</a:t>
            </a:r>
            <a:br>
              <a:rPr lang="ru-RU" dirty="0" smtClean="0"/>
            </a:br>
            <a:r>
              <a:rPr lang="ru-RU" dirty="0" smtClean="0"/>
              <a:t>Есть, право, менее булавочной головки!»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6143636" y="3143248"/>
            <a:ext cx="2500330" cy="646331"/>
          </a:xfrm>
          <a:prstGeom prst="rect">
            <a:avLst/>
          </a:prstGeom>
          <a:noFill/>
          <a:ln w="28575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/>
              <a:t>Вопрос: какого цвета были  насекомые?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 descr="C:\Users\Елена\AppData\Local\Temp\Rar$DI02.259\shutterstock_1291252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43408"/>
            <a:ext cx="9144000" cy="7101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571480"/>
            <a:ext cx="7772400" cy="1143008"/>
          </a:xfrm>
        </p:spPr>
        <p:txBody>
          <a:bodyPr rtlCol="0">
            <a:normAutofit fontScale="90000"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Работа с текстом во время чтения</a:t>
            </a:r>
            <a:r>
              <a:rPr lang="ru-RU" sz="3600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71472" y="1643050"/>
            <a:ext cx="828680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3</a:t>
            </a:r>
            <a:r>
              <a:rPr lang="ru-RU" sz="3200" dirty="0" smtClean="0"/>
              <a:t>. Задается уточняющий вопрос на понимание содержания главы (фрагмента) в целом. Результатом понимания может быть </a:t>
            </a:r>
            <a:r>
              <a:rPr lang="ru-RU" sz="3200" dirty="0" err="1" smtClean="0"/>
              <a:t>озаглавливание</a:t>
            </a:r>
            <a:r>
              <a:rPr lang="ru-RU" sz="3200" dirty="0" smtClean="0"/>
              <a:t> этой части текста. </a:t>
            </a:r>
          </a:p>
          <a:p>
            <a:r>
              <a:rPr lang="ru-RU" sz="3200" dirty="0"/>
              <a:t>4. </a:t>
            </a:r>
            <a:r>
              <a:rPr lang="ru-RU" sz="3200" dirty="0" smtClean="0"/>
              <a:t>Чтение </a:t>
            </a:r>
            <a:r>
              <a:rPr lang="ru-RU" sz="3200" dirty="0"/>
              <a:t>всего текста </a:t>
            </a:r>
            <a:r>
              <a:rPr lang="ru-RU" sz="3200" dirty="0" smtClean="0"/>
              <a:t>, </a:t>
            </a:r>
            <a:r>
              <a:rPr lang="ru-RU" sz="3200" dirty="0"/>
              <a:t>деление на смысловые части.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 descr="C:\Users\Елена\AppData\Local\Temp\Rar$DI02.259\shutterstock_1291252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43408"/>
            <a:ext cx="9144000" cy="7344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571480"/>
            <a:ext cx="7772400" cy="1143008"/>
          </a:xfrm>
        </p:spPr>
        <p:txBody>
          <a:bodyPr rtlCol="0">
            <a:normAutofit fontScale="90000"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Работа с текстом после чтения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1142984"/>
            <a:ext cx="814393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Цель</a:t>
            </a:r>
            <a:r>
              <a:rPr lang="ru-RU" sz="3600" dirty="0" smtClean="0"/>
              <a:t> – достижение понимания на уровне смысла (понимание основной мысли, подтекста – «чтение между строк»). </a:t>
            </a:r>
            <a:br>
              <a:rPr lang="ru-RU" sz="36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21" name="Picture 1" descr="C:\Users\new\AppData\Local\Microsoft\Windows\Temporary Internet Files\Content.IE5\U7WZQCV7\large_open_book[1]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3857628"/>
            <a:ext cx="3095123" cy="21367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 descr="C:\Users\Елена\AppData\Local\Temp\Rar$DI02.259\shutterstock_1291252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43408"/>
            <a:ext cx="9144000" cy="7344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571480"/>
            <a:ext cx="7772400" cy="1143008"/>
          </a:xfrm>
        </p:spPr>
        <p:txBody>
          <a:bodyPr rtlCol="0">
            <a:normAutofit fontScale="90000"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Работа с текстом после чтения</a:t>
            </a:r>
            <a:r>
              <a:rPr lang="ru-RU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1142984"/>
            <a:ext cx="814393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1. Учитель ставит проблемный вопрос к тексту в целом. Далее следуют ответы детей на этот вопрос и беседа. Ее результатом должно стать понимание авторского замысла, «спрятанного между строк».  </a:t>
            </a:r>
            <a:endParaRPr lang="ru-RU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714348" y="3857628"/>
            <a:ext cx="3000396" cy="923330"/>
          </a:xfrm>
          <a:prstGeom prst="rect">
            <a:avLst/>
          </a:prstGeom>
          <a:noFill/>
          <a:ln w="28575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/>
              <a:t>Вопрос: каким был человек, посетивший кунсткамеру?</a:t>
            </a:r>
            <a:endParaRPr lang="ru-RU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786050" y="5072074"/>
            <a:ext cx="3000396" cy="646331"/>
          </a:xfrm>
          <a:prstGeom prst="rect">
            <a:avLst/>
          </a:prstGeom>
          <a:noFill/>
          <a:ln w="28575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/>
              <a:t>Вопрос: какова мораль этой басни?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 descr="C:\Users\Елена\AppData\Local\Temp\Rar$DI02.259\shutterstock_1291252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531440"/>
            <a:ext cx="9144000" cy="7632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571480"/>
            <a:ext cx="7772400" cy="1143008"/>
          </a:xfrm>
        </p:spPr>
        <p:txBody>
          <a:bodyPr rtlCol="0">
            <a:normAutofit fontScale="90000"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Работа с текстом после чтения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1142984"/>
            <a:ext cx="814393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2. Повторное обращение к заглавию произведения и иллюстрации.  </a:t>
            </a:r>
            <a:endParaRPr lang="ru-RU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714348" y="2714620"/>
            <a:ext cx="3000396" cy="1754326"/>
          </a:xfrm>
          <a:prstGeom prst="rect">
            <a:avLst/>
          </a:prstGeom>
          <a:noFill/>
          <a:ln w="28575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/>
              <a:t>Вопрос: какой именно фрагмент текста проиллюстрировал художник?</a:t>
            </a:r>
            <a:r>
              <a:rPr lang="ru-RU" dirty="0" smtClean="0"/>
              <a:t> </a:t>
            </a:r>
            <a:r>
              <a:rPr lang="ru-RU" b="1" dirty="0" smtClean="0"/>
              <a:t>(А может, это иллюстрация ко всему тексту в целом?)</a:t>
            </a:r>
            <a:endParaRPr lang="ru-RU" b="1" dirty="0"/>
          </a:p>
        </p:txBody>
      </p:sp>
      <p:sp>
        <p:nvSpPr>
          <p:cNvPr id="8" name="TextBox 7"/>
          <p:cNvSpPr txBox="1"/>
          <p:nvPr/>
        </p:nvSpPr>
        <p:spPr>
          <a:xfrm>
            <a:off x="785786" y="5000636"/>
            <a:ext cx="3000396" cy="646331"/>
          </a:xfrm>
          <a:prstGeom prst="rect">
            <a:avLst/>
          </a:prstGeom>
          <a:noFill/>
          <a:ln w="28575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/>
              <a:t>Вопрос: точен ли художник в изображении фрагмента?</a:t>
            </a:r>
            <a:endParaRPr lang="ru-RU" b="1" dirty="0"/>
          </a:p>
        </p:txBody>
      </p:sp>
      <p:pic>
        <p:nvPicPr>
          <p:cNvPr id="9" name="Рисунок 8" descr="P101001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14942" y="2190742"/>
            <a:ext cx="3143254" cy="41910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 descr="C:\Users\Елена\AppData\Local\Temp\Rar$DI02.259\shutterstock_1291252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71400"/>
            <a:ext cx="9144000" cy="7272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571480"/>
            <a:ext cx="7772400" cy="1143008"/>
          </a:xfrm>
        </p:spPr>
        <p:txBody>
          <a:bodyPr rtlCol="0">
            <a:normAutofit fontScale="90000"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Работа с текстом после чтения</a:t>
            </a:r>
            <a:r>
              <a:rPr lang="ru-RU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1142984"/>
            <a:ext cx="814393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dirty="0" smtClean="0"/>
              <a:t>4. Творческие задания, опирающиеся на какую-либо сферу читательской деятельности учащихся (эмоции, воображение, осмысление содержания, художественной формы).</a:t>
            </a:r>
          </a:p>
          <a:p>
            <a:r>
              <a:rPr lang="ru-RU" sz="3200" dirty="0" smtClean="0"/>
              <a:t>  </a:t>
            </a:r>
            <a:endParaRPr lang="ru-RU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714348" y="3857628"/>
            <a:ext cx="5500726" cy="2308324"/>
          </a:xfrm>
          <a:prstGeom prst="rect">
            <a:avLst/>
          </a:prstGeom>
          <a:noFill/>
          <a:ln w="28575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Слова </a:t>
            </a:r>
            <a:r>
              <a:rPr lang="ru-RU" sz="2400" b="1" i="1" dirty="0" smtClean="0"/>
              <a:t>«Слона-то я и не приметил»  </a:t>
            </a:r>
            <a:r>
              <a:rPr lang="ru-RU" sz="2400" b="1" dirty="0" smtClean="0"/>
              <a:t>стали использовать как поговорку. Как вы думаете, какой смысл вкладывают в неё люди? Придумай историю, в которой можно использовать эти слова.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Виды работы с текстом:</a:t>
            </a:r>
            <a:endParaRPr lang="ru-RU" sz="4400" b="1" dirty="0">
              <a:solidFill>
                <a:srgbClr val="00206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51520" y="1412776"/>
            <a:ext cx="8496944" cy="5445225"/>
          </a:xfrm>
        </p:spPr>
        <p:txBody>
          <a:bodyPr>
            <a:normAutofit fontScale="92500" lnSpcReduction="20000"/>
          </a:bodyPr>
          <a:lstStyle/>
          <a:p>
            <a:r>
              <a:rPr lang="ru-RU" sz="3000" dirty="0"/>
              <a:t>чтение всего текста </a:t>
            </a:r>
          </a:p>
          <a:p>
            <a:r>
              <a:rPr lang="ru-RU" sz="3000" dirty="0"/>
              <a:t>чтение, деление на смысловые </a:t>
            </a:r>
            <a:r>
              <a:rPr lang="ru-RU" sz="3000" dirty="0" smtClean="0"/>
              <a:t>части, оставление </a:t>
            </a:r>
            <a:r>
              <a:rPr lang="ru-RU" sz="3000" dirty="0"/>
              <a:t>плана</a:t>
            </a:r>
          </a:p>
          <a:p>
            <a:r>
              <a:rPr lang="ru-RU" sz="3000" dirty="0"/>
              <a:t>чтение по готовому плану</a:t>
            </a:r>
          </a:p>
          <a:p>
            <a:r>
              <a:rPr lang="ru-RU" sz="3000" dirty="0"/>
              <a:t>чтение, после чтения </a:t>
            </a:r>
            <a:r>
              <a:rPr lang="ru-RU" sz="3000" dirty="0" err="1"/>
              <a:t>пересказывание</a:t>
            </a:r>
            <a:endParaRPr lang="ru-RU" sz="3000" dirty="0"/>
          </a:p>
          <a:p>
            <a:r>
              <a:rPr lang="ru-RU" sz="3000" dirty="0"/>
              <a:t>чтение учеником нового текста, заранее подготовленного дома</a:t>
            </a:r>
          </a:p>
          <a:p>
            <a:r>
              <a:rPr lang="ru-RU" sz="3000" dirty="0"/>
              <a:t>восстановление деформированного текста</a:t>
            </a:r>
          </a:p>
          <a:p>
            <a:r>
              <a:rPr lang="ru-RU" sz="3000" dirty="0" err="1"/>
              <a:t>инсценирование</a:t>
            </a:r>
            <a:r>
              <a:rPr lang="ru-RU" sz="3000" dirty="0"/>
              <a:t> текста или отрывка</a:t>
            </a:r>
          </a:p>
          <a:p>
            <a:r>
              <a:rPr lang="ru-RU" sz="3000" dirty="0"/>
              <a:t>выборочное чтение </a:t>
            </a:r>
          </a:p>
          <a:p>
            <a:r>
              <a:rPr lang="ru-RU" sz="3000" dirty="0"/>
              <a:t>чтение в </a:t>
            </a:r>
            <a:r>
              <a:rPr lang="ru-RU" sz="3000" dirty="0" smtClean="0"/>
              <a:t>лицах …</a:t>
            </a:r>
            <a:endParaRPr lang="ru-RU" sz="3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75525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 descr="C:\Users\Елена\AppData\Local\Temp\Rar$DI02.259\shutterstock_1291252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8438" y="188912"/>
            <a:ext cx="8747125" cy="63833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1" name="Схема 10"/>
          <p:cNvGraphicFramePr/>
          <p:nvPr/>
        </p:nvGraphicFramePr>
        <p:xfrm>
          <a:off x="500034" y="428604"/>
          <a:ext cx="8643966" cy="57864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dirty="0"/>
              <a:t>« А что есть чтение- как не разгадывание, толкование, извлечение тайного, оставшегося за строками. Чтение, прежде всего сотворчество…»</a:t>
            </a:r>
            <a:br>
              <a:rPr lang="ru-RU" sz="3600" b="1" dirty="0"/>
            </a:br>
            <a:r>
              <a:rPr lang="ru-RU" sz="3600" b="1" dirty="0" smtClean="0"/>
              <a:t>                                    </a:t>
            </a:r>
            <a:r>
              <a:rPr lang="ru-RU" sz="3600" b="1" dirty="0" err="1" smtClean="0"/>
              <a:t>М.Цветаева</a:t>
            </a:r>
            <a:endParaRPr lang="ru-RU" sz="36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8" y="4278915"/>
            <a:ext cx="2651990" cy="1847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71270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 descr="C:\Users\Елена\AppData\Local\Temp\Rar$DI02.259\shutterstock_1291252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173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500042"/>
            <a:ext cx="7772400" cy="1376702"/>
          </a:xfrm>
        </p:spPr>
        <p:txBody>
          <a:bodyPr rtlCol="0">
            <a:norm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Федеральный государственный образовательный стандарт начального общего образования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28662" y="1857364"/>
            <a:ext cx="764386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«…воспитание и развитие качеств личности, отвечающих требованиям информационного общества, инновационной экономики.»</a:t>
            </a:r>
            <a:endParaRPr lang="ru-RU" sz="3200" b="1" dirty="0"/>
          </a:p>
        </p:txBody>
      </p:sp>
      <p:pic>
        <p:nvPicPr>
          <p:cNvPr id="15363" name="Picture 3" descr="C:\Users\new\AppData\Local\Microsoft\Windows\Temporary Internet Files\Content.IE5\2U6AP3NT\5d35d689f90e787d22eb249be95b4169-688x1002[1].png"/>
          <p:cNvPicPr>
            <a:picLocks noChangeAspect="1" noChangeArrowheads="1"/>
          </p:cNvPicPr>
          <p:nvPr/>
        </p:nvPicPr>
        <p:blipFill>
          <a:blip r:embed="rId3"/>
          <a:srcRect t="28443" b="12425"/>
          <a:stretch>
            <a:fillRect/>
          </a:stretch>
        </p:blipFill>
        <p:spPr bwMode="auto">
          <a:xfrm>
            <a:off x="5572132" y="4437112"/>
            <a:ext cx="2786082" cy="18913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 descr="C:\Users\Елена\AppData\Local\Temp\Rar$DI02.259\shutterstock_1291252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991999775"/>
              </p:ext>
            </p:extLst>
          </p:nvPr>
        </p:nvGraphicFramePr>
        <p:xfrm>
          <a:off x="198438" y="451633"/>
          <a:ext cx="8550026" cy="59296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 descr="C:\Users\Елена\AppData\Local\Temp\Rar$DI02.259\shutterstock_1291252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101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071678"/>
            <a:ext cx="7772400" cy="4214842"/>
          </a:xfrm>
          <a:solidFill>
            <a:schemeClr val="accent3">
              <a:lumMod val="75000"/>
            </a:schemeClr>
          </a:solidFill>
          <a:ln>
            <a:solidFill>
              <a:srgbClr val="FFFF00"/>
            </a:solidFill>
          </a:ln>
        </p:spPr>
        <p:txBody>
          <a:bodyPr rtlCol="0">
            <a:normAutofit fontScale="90000"/>
          </a:bodyPr>
          <a:lstStyle/>
          <a:p>
            <a:r>
              <a:rPr lang="ru-RU" sz="3200" dirty="0" smtClean="0"/>
              <a:t>«…овладение навыками смыслового чтения текстов различных стилей и жанров в соответствии с целями и задачами; осознанно строить речевое высказывание в соответствии с задачами коммуникации и составлять тексты в устной и письменной формах»</a:t>
            </a:r>
            <a:endParaRPr lang="ru-RU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71472" y="571480"/>
            <a:ext cx="8143932" cy="1384995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ФГОС  НОО -</a:t>
            </a:r>
            <a:r>
              <a:rPr lang="ru-RU" sz="2800" dirty="0" smtClean="0"/>
              <a:t> </a:t>
            </a:r>
            <a:r>
              <a:rPr lang="ru-RU" sz="2800" dirty="0" err="1" smtClean="0"/>
              <a:t>метапредметные</a:t>
            </a:r>
            <a:r>
              <a:rPr lang="ru-RU" sz="2800" dirty="0" smtClean="0"/>
              <a:t> результаты освоения основной образовательной программы - обязательный компонент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 descr="C:\Users\Елена\AppData\Local\Temp\Rar$DI02.259\shutterstock_1291252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500042"/>
            <a:ext cx="7772400" cy="1019512"/>
          </a:xfrm>
        </p:spPr>
        <p:txBody>
          <a:bodyPr rtlCol="0">
            <a:no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</a:rPr>
              <a:t>Этапы работы с текстом </a:t>
            </a:r>
            <a:endParaRPr lang="ru-RU" sz="4400" b="1" dirty="0">
              <a:solidFill>
                <a:srgbClr val="002060"/>
              </a:solidFill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1428728" y="1714488"/>
          <a:ext cx="678661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 descr="C:\Users\Елена\AppData\Local\Temp\Rar$DI02.259\shutterstock_1291252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500042"/>
            <a:ext cx="7772400" cy="948074"/>
          </a:xfrm>
        </p:spPr>
        <p:txBody>
          <a:bodyPr rtlCol="0">
            <a:no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Работа с текстом до чтения</a:t>
            </a:r>
            <a:r>
              <a:rPr lang="ru-RU" sz="3600" dirty="0" smtClean="0"/>
              <a:t> </a:t>
            </a:r>
            <a:endParaRPr lang="ru-RU" sz="36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2214554"/>
            <a:ext cx="814393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Цель</a:t>
            </a:r>
            <a:r>
              <a:rPr lang="ru-RU" sz="3600" dirty="0" smtClean="0"/>
              <a:t> – развитие такого важнейшего читательского умения, как антиципация, т. е. умение предполагать, предвосхищать содержание текста по заглавию, иллюстрации и группе ключевых слов. 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 descr="C:\Users\Елена\AppData\Local\Temp\Rar$DI02.259\shutterstock_1291252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620688"/>
            <a:ext cx="8715404" cy="2808312"/>
          </a:xfrm>
        </p:spPr>
        <p:txBody>
          <a:bodyPr rtlCol="0">
            <a:noAutofit/>
          </a:bodyPr>
          <a:lstStyle/>
          <a:p>
            <a:r>
              <a:rPr lang="ru-RU" sz="3200" dirty="0" smtClean="0"/>
              <a:t>1. Дети читают фамилию автора, заглавие произведения, рассматривают иллюстрацию, которая предшествует тексту, затем высказывают свои предположения о героях, теме, содержании.</a:t>
            </a:r>
            <a:r>
              <a:rPr lang="ru-RU" sz="3600" dirty="0" smtClean="0"/>
              <a:t>   </a:t>
            </a:r>
            <a:endParaRPr lang="ru-RU" sz="3600" b="1" dirty="0"/>
          </a:p>
        </p:txBody>
      </p:sp>
      <p:pic>
        <p:nvPicPr>
          <p:cNvPr id="6" name="Рисунок 5" descr="P101001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29322" y="3143248"/>
            <a:ext cx="2428874" cy="3238499"/>
          </a:xfrm>
          <a:prstGeom prst="rect">
            <a:avLst/>
          </a:prstGeom>
        </p:spPr>
      </p:pic>
      <p:pic>
        <p:nvPicPr>
          <p:cNvPr id="27650" name="Picture 2" descr="http://krylov.lit-info.ru/images/tmpl/krylov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9302" y="3929066"/>
            <a:ext cx="1808120" cy="2184814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571736" y="4000504"/>
            <a:ext cx="292895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И А.Крылов</a:t>
            </a:r>
          </a:p>
          <a:p>
            <a:r>
              <a:rPr lang="ru-RU" sz="2800" b="1" dirty="0" smtClean="0"/>
              <a:t>Любопытный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 descr="C:\Users\Елена\AppData\Local\Temp\Rar$DI02.259\shutterstock_1291252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404664"/>
            <a:ext cx="7772400" cy="3456384"/>
          </a:xfrm>
        </p:spPr>
        <p:txBody>
          <a:bodyPr rtlCol="0">
            <a:noAutofit/>
          </a:bodyPr>
          <a:lstStyle/>
          <a:p>
            <a:r>
              <a:rPr lang="ru-RU" sz="3200" dirty="0" smtClean="0"/>
              <a:t>2. Дети читают (про себя, затем вслух) ключевые слова, которые учитель заранее вычленяет из текста и записывает на доске. Уточняют свои предположения о теме произведения, героях, развитии действия.  </a:t>
            </a:r>
            <a:r>
              <a:rPr lang="ru-RU" sz="3600" dirty="0" smtClean="0"/>
              <a:t> </a:t>
            </a:r>
            <a:endParaRPr lang="ru-RU" sz="3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85720" y="4143380"/>
            <a:ext cx="8643966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Кунсткамера – </a:t>
            </a:r>
            <a:r>
              <a:rPr lang="ru-RU" b="1" dirty="0" smtClean="0"/>
              <a:t>музей, собрание редкостей, </a:t>
            </a:r>
          </a:p>
          <a:p>
            <a:r>
              <a:rPr lang="ru-RU" b="1" dirty="0" smtClean="0"/>
              <a:t>                                              диковинок</a:t>
            </a:r>
          </a:p>
          <a:p>
            <a:r>
              <a:rPr lang="ru-RU" sz="2800" b="1" dirty="0" smtClean="0"/>
              <a:t>На выдумки природа </a:t>
            </a:r>
            <a:r>
              <a:rPr lang="ru-RU" sz="2800" b="1" u="sng" dirty="0" err="1" smtClean="0"/>
              <a:t>таровата</a:t>
            </a:r>
            <a:r>
              <a:rPr lang="ru-RU" sz="2800" b="1" dirty="0" smtClean="0"/>
              <a:t> – </a:t>
            </a:r>
          </a:p>
          <a:p>
            <a:r>
              <a:rPr lang="ru-RU" sz="2800" b="1" dirty="0" smtClean="0"/>
              <a:t>                            </a:t>
            </a:r>
            <a:r>
              <a:rPr lang="ru-RU" b="1" dirty="0" smtClean="0"/>
              <a:t>богата, изобретательна</a:t>
            </a:r>
            <a:endParaRPr lang="ru-RU" b="1" dirty="0"/>
          </a:p>
        </p:txBody>
      </p:sp>
      <p:pic>
        <p:nvPicPr>
          <p:cNvPr id="21516" name="Picture 12" descr="C:\Users\new\AppData\Local\Microsoft\Windows\Temporary Internet Files\Content.IE5\0UYP9QGX\Большая-коллекция-бабочек-1365148686_79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264" y="4357694"/>
            <a:ext cx="1709642" cy="15716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677</TotalTime>
  <Words>670</Words>
  <Application>Microsoft Office PowerPoint</Application>
  <PresentationFormat>Экран (4:3)</PresentationFormat>
  <Paragraphs>77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Ион</vt:lpstr>
      <vt:lpstr>Работа с текстом в начальной школе</vt:lpstr>
      <vt:lpstr>Презентация PowerPoint</vt:lpstr>
      <vt:lpstr>Федеральный государственный образовательный стандарт начального общего образования</vt:lpstr>
      <vt:lpstr>Презентация PowerPoint</vt:lpstr>
      <vt:lpstr>«…овладение навыками смыслового чтения текстов различных стилей и жанров в соответствии с целями и задачами; осознанно строить речевое высказывание в соответствии с задачами коммуникации и составлять тексты в устной и письменной формах»</vt:lpstr>
      <vt:lpstr>Этапы работы с текстом </vt:lpstr>
      <vt:lpstr>Работа с текстом до чтения </vt:lpstr>
      <vt:lpstr>1. Дети читают фамилию автора, заглавие произведения, рассматривают иллюстрацию, которая предшествует тексту, затем высказывают свои предположения о героях, теме, содержании.   </vt:lpstr>
      <vt:lpstr>2. Дети читают (про себя, затем вслух) ключевые слова, которые учитель заранее вычленяет из текста и записывает на доске. Уточняют свои предположения о теме произведения, героях, развитии действия.   </vt:lpstr>
      <vt:lpstr>Работа с текстом во время чтения  </vt:lpstr>
      <vt:lpstr>Работа с текстом во время чтения  </vt:lpstr>
      <vt:lpstr>Работа с текстом во время чтения  </vt:lpstr>
      <vt:lpstr>Работа с текстом во время чтения  </vt:lpstr>
      <vt:lpstr>Работа с текстом после чтения  </vt:lpstr>
      <vt:lpstr>Работа с текстом после чтения  </vt:lpstr>
      <vt:lpstr>Работа с текстом после чтения  </vt:lpstr>
      <vt:lpstr>Работа с текстом после чтения  </vt:lpstr>
      <vt:lpstr>Виды работы с текстом: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Работа с текстом в начальной школе Автор: Степная Н.Д. </dc:title>
  <dc:creator>Надежда Николай</dc:creator>
  <cp:lastModifiedBy>User</cp:lastModifiedBy>
  <cp:revision>97</cp:revision>
  <dcterms:created xsi:type="dcterms:W3CDTF">2014-12-28T06:36:18Z</dcterms:created>
  <dcterms:modified xsi:type="dcterms:W3CDTF">2021-06-13T09:15:08Z</dcterms:modified>
</cp:coreProperties>
</file>