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2" r:id="rId3"/>
    <p:sldId id="258" r:id="rId4"/>
    <p:sldId id="259" r:id="rId5"/>
    <p:sldId id="260" r:id="rId6"/>
    <p:sldId id="261" r:id="rId7"/>
    <p:sldId id="262" r:id="rId8"/>
    <p:sldId id="257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4" r:id="rId29"/>
    <p:sldId id="289" r:id="rId30"/>
    <p:sldId id="290" r:id="rId31"/>
    <p:sldId id="291" r:id="rId32"/>
    <p:sldId id="283" r:id="rId33"/>
    <p:sldId id="282" r:id="rId34"/>
    <p:sldId id="285" r:id="rId35"/>
    <p:sldId id="286" r:id="rId36"/>
    <p:sldId id="287" r:id="rId37"/>
    <p:sldId id="288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3FDB57-FBDC-4CC5-83E7-067ACF337C19}" type="datetimeFigureOut">
              <a:rPr lang="ru-RU" smtClean="0"/>
              <a:pPr/>
              <a:t>27.04.2021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B2FA7-81E5-4708-BC7E-E44FD5935A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428736"/>
            <a:ext cx="7772400" cy="1470025"/>
          </a:xfrm>
        </p:spPr>
        <p:txBody>
          <a:bodyPr/>
          <a:lstStyle/>
          <a:p>
            <a:r>
              <a:rPr lang="ru-RU" b="1" dirty="0" smtClean="0"/>
              <a:t>СМЕКАЛКА СОВЕТСКИХ СОЛДАТ НА ВОЙНЕ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Интерактивный урок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№2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 </a:t>
            </a:r>
            <a:r>
              <a:rPr lang="ru-RU" dirty="0"/>
              <a:t>начале Блокады Ленинграда еще не было «Дороги Жизни». Город пытались снабжать с помощью авиации. Самолёты пролетали над специальными площадками и сбрасывали ящики с продуктами. Сразу встал вопрос – какие продукты подойдут для такой транспортировки? Они должны быть не очень тяжелыми, не объемными, в небьющейся упаковке и при этом очень питательными. Что это могло быть? Предложите три варианта.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Шоколад</a:t>
            </a:r>
          </a:p>
          <a:p>
            <a:r>
              <a:rPr lang="ru-RU" dirty="0" smtClean="0"/>
              <a:t>Орехи</a:t>
            </a:r>
          </a:p>
          <a:p>
            <a:r>
              <a:rPr lang="ru-RU" dirty="0" smtClean="0"/>
              <a:t>Черная икра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№3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Когда </a:t>
            </a:r>
            <a:r>
              <a:rPr lang="ru-RU" dirty="0"/>
              <a:t>в 1941 г. румынские войска, которые были союзниками фашистской Германии наступали на Одессу, у советских войск в этом направлении практически не было танков. Но создать иллюзию их присутствия на фронте было нужно. Время в распоряжении – пара недель – новые танки за это время создать невозможно. Но какое-то решение принять нужно.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785794"/>
          </a:xfrm>
        </p:spPr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pic>
        <p:nvPicPr>
          <p:cNvPr id="4" name="Содержимое 3" descr="chark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3" y="785794"/>
            <a:ext cx="6721941" cy="5352941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№4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Во </a:t>
            </a:r>
            <a:r>
              <a:rPr lang="ru-RU" dirty="0"/>
              <a:t>время войны нужно было, чтобы каждый человек мог как-то помогать фронту. Даже инвалиды работали на заводах. Но как быть с теми людьми, кто был слепым? На фронте воевать они не могли, на заводах работать тоже было проблематично. Но нужно придумать для них важное и полезное дело. Какое?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pic>
        <p:nvPicPr>
          <p:cNvPr id="4" name="Содержимое 3" descr="SWScan00133.bmp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785794"/>
            <a:ext cx="6808536" cy="560721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5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Сапёры </a:t>
            </a:r>
            <a:r>
              <a:rPr lang="ru-RU" dirty="0"/>
              <a:t>– очень важные герои войны. Гитлеровцы по всем фронтам создавали тысячи километров минных полей. Мины тщательно маскировались и визуально их обнаружить было невозможно. Какие же способы могли бы сапёрам помочь?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pic>
        <p:nvPicPr>
          <p:cNvPr id="4" name="Содержимое 3" descr="hello_html_m6bd072f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38260" y="1214422"/>
            <a:ext cx="7648516" cy="515008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№6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Советские </a:t>
            </a:r>
            <a:r>
              <a:rPr lang="ru-RU" dirty="0"/>
              <a:t>разведчики периодически по ночам совершали рейды в стан врага, чтобы достать «языка» - так называли фашистских солдат, которых брали в плен и заставляли выдать информацию о расположении войск. Но у немцев было много собак – они просыпались по ночам и </a:t>
            </a:r>
            <a:r>
              <a:rPr lang="ru-RU" dirty="0" smtClean="0"/>
              <a:t>лаем будили </a:t>
            </a:r>
            <a:r>
              <a:rPr lang="ru-RU" dirty="0"/>
              <a:t>солдат. Как же разведчикам достать «языка»?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Решение:</a:t>
            </a:r>
            <a:br>
              <a:rPr lang="ru-RU" sz="3200" dirty="0" smtClean="0"/>
            </a:br>
            <a:r>
              <a:rPr lang="ru-RU" sz="3200" dirty="0" smtClean="0"/>
              <a:t>Дразнили собак, чтобы они лаяли все время</a:t>
            </a:r>
            <a:endParaRPr lang="ru-RU" sz="3200" dirty="0"/>
          </a:p>
        </p:txBody>
      </p:sp>
      <p:pic>
        <p:nvPicPr>
          <p:cNvPr id="4" name="Содержимое 3" descr="соба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0288" y="1600200"/>
            <a:ext cx="7003424" cy="452596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i="1" dirty="0" smtClean="0"/>
              <a:t>«Побеждают не числом, а умением!»</a:t>
            </a:r>
          </a:p>
          <a:p>
            <a:pPr>
              <a:buNone/>
            </a:pPr>
            <a:r>
              <a:rPr lang="ru-RU" dirty="0" smtClean="0"/>
              <a:t>А.В. Суворов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№7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 smtClean="0"/>
              <a:t>Во </a:t>
            </a:r>
            <a:r>
              <a:rPr lang="ru-RU" dirty="0"/>
              <a:t>время переходов пехотинцам часто нужно было </a:t>
            </a:r>
            <a:r>
              <a:rPr lang="ru-RU" dirty="0" smtClean="0"/>
              <a:t>быстро преодолевать </a:t>
            </a:r>
            <a:r>
              <a:rPr lang="ru-RU" dirty="0"/>
              <a:t>довольно глубокие и широкие реки. Никаких специальных плавательных средств не было. Строить плоты – слишком долго. Нужно было приспособить для плавания что-то подручное, что есть у любого солдата. Предложите три варианта.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Решение: </a:t>
            </a:r>
            <a:r>
              <a:rPr lang="ru-RU" sz="3600" dirty="0" smtClean="0"/>
              <a:t>завязывали плащ-палатку, набив ее сеном и из нее получался большой пузырь</a:t>
            </a:r>
            <a:endParaRPr lang="ru-RU" sz="3600" dirty="0"/>
          </a:p>
        </p:txBody>
      </p:sp>
      <p:pic>
        <p:nvPicPr>
          <p:cNvPr id="4" name="Содержимое 3" descr="plash-palatka-sss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6050" y="2132856"/>
            <a:ext cx="5847783" cy="438583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8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Обычную </a:t>
            </a:r>
            <a:r>
              <a:rPr lang="ru-RU" dirty="0"/>
              <a:t>гранату солдат может бросить на 50-60 метров. Но для этого нужно подбегать к окопам противника, рискуя попасть под пули. Нужно было придумать способ бросать гранату на 150 метров, при этом не вылезая из своего окопа. Как это сделать?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pic>
        <p:nvPicPr>
          <p:cNvPr id="4" name="Содержимое 3" descr="finn-pre209185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268760"/>
            <a:ext cx="8229600" cy="41148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9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Основная </a:t>
            </a:r>
            <a:r>
              <a:rPr lang="ru-RU" dirty="0" smtClean="0"/>
              <a:t>сила немцев на суше – мощные танки. Для них практически нет препятствий: колючую проволоку они рвут, овраги проезжают, стены пробивают снарядами. Нужно придумать какие-то заграждения, которые смогут их </a:t>
            </a:r>
            <a:r>
              <a:rPr lang="ru-RU" dirty="0" smtClean="0"/>
              <a:t>задерживать с учетом того, что единственное незащищенное место танка – днище. При </a:t>
            </a:r>
            <a:r>
              <a:rPr lang="ru-RU" dirty="0" smtClean="0"/>
              <a:t>этом материал для этих заграждений должен быть простой и доступный.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pic>
        <p:nvPicPr>
          <p:cNvPr id="4" name="Содержимое 3" descr="еж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7169842" cy="4525963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ежи тан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60648"/>
            <a:ext cx="7450546" cy="612035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10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</a:t>
            </a:r>
            <a:r>
              <a:rPr lang="ru-RU" dirty="0" smtClean="0"/>
              <a:t>начале войны решено было призвать на службу не только людей, но и животных: лошадей, собак и даже верблюдов. Как могли помогать на войне собаки?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Собака-санитар:</a:t>
            </a:r>
            <a:endParaRPr lang="ru-RU" dirty="0"/>
          </a:p>
        </p:txBody>
      </p:sp>
      <p:pic>
        <p:nvPicPr>
          <p:cNvPr id="4" name="Содержимое 3" descr="собака-санита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99792" y="1928174"/>
            <a:ext cx="3816424" cy="3944438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такое «мозговой штурм»?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i="1" dirty="0" smtClean="0"/>
              <a:t>Brainstorming</a:t>
            </a:r>
            <a:r>
              <a:rPr lang="ru-RU" i="1" dirty="0" smtClean="0"/>
              <a:t>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- Это оперативный коллективный метод решения сложных задач.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Собака-сапёр:</a:t>
            </a:r>
            <a:endParaRPr lang="ru-RU" dirty="0"/>
          </a:p>
        </p:txBody>
      </p:sp>
      <p:pic>
        <p:nvPicPr>
          <p:cNvPr id="4" name="Содержимое 3" descr="собаки-сапёр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41548" y="1600200"/>
            <a:ext cx="7260903" cy="4525963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Противотанковая собака:</a:t>
            </a:r>
            <a:endParaRPr lang="ru-RU" dirty="0"/>
          </a:p>
        </p:txBody>
      </p:sp>
      <p:pic>
        <p:nvPicPr>
          <p:cNvPr id="4" name="Содержимое 3" descr="собака-против тан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2592" y="1600200"/>
            <a:ext cx="5978815" cy="4525963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11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4525963"/>
          </a:xfrm>
        </p:spPr>
        <p:txBody>
          <a:bodyPr/>
          <a:lstStyle/>
          <a:p>
            <a:r>
              <a:rPr lang="ru-RU" dirty="0" smtClean="0"/>
              <a:t>Вражеские </a:t>
            </a:r>
            <a:r>
              <a:rPr lang="ru-RU" dirty="0" smtClean="0"/>
              <a:t>танки были покрыты толстой броней, которую не пробивали почти никакие снаряды. Но известно, что при сильном нагревании любой металл становится мягким. Как же нагреть броню?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pic>
        <p:nvPicPr>
          <p:cNvPr id="4" name="Содержимое 3" descr="молотов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340768"/>
            <a:ext cx="7912684" cy="4464496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12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 </a:t>
            </a:r>
            <a:r>
              <a:rPr lang="ru-RU" dirty="0" smtClean="0"/>
              <a:t>время блокады Ленинграда из-за ужасного голода горожане съели всех кошек. Из-за отсутствия кошек расплодились крысы. Они были очень агрессивны: могли загрызть оставленного без присмотра ребенка, воровали еду со складов. Что же делать с крысами?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Были завезены кошки из других городов.</a:t>
            </a:r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Боевое задание № 13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Во </a:t>
            </a:r>
            <a:r>
              <a:rPr lang="ru-RU" dirty="0" smtClean="0"/>
              <a:t>время войны по Волге было очень оживленное движение грузовых судов. В основном они доставляли топливо для техники. Немецкие самолеты по ночам сбрасывали на Волгу мины. Куда именно падали мины было не понять. Минные тральщики не успевали «прочесать» большие участки и суда с драгоценным топливом подрывались. Нужно было придумать способ узнавать, где именно ночью самолёт-минёр бросил мину, чтобы утром ее обезвредить. Но как это сделать?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Местное население – в основном дети из прибрежных деревень – дежурили каждую ночь и утром показывали где пролетал вражеский самолёт и где был «плюх» – то есть упала мина. Это сокращало поиски мины и спасало корабли.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мозгового штурма: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u="sng" dirty="0" smtClean="0"/>
              <a:t>Постановка проблемы </a:t>
            </a:r>
            <a:r>
              <a:rPr lang="ru-RU" dirty="0" smtClean="0"/>
              <a:t>(проблема в виде </a:t>
            </a:r>
            <a:r>
              <a:rPr lang="ru-RU" dirty="0"/>
              <a:t>б</a:t>
            </a:r>
            <a:r>
              <a:rPr lang="ru-RU" dirty="0" smtClean="0"/>
              <a:t>оевого задания будет дана каждой команде)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мозгового штурма: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</a:t>
            </a:r>
            <a:r>
              <a:rPr lang="ru-RU" u="sng" dirty="0" smtClean="0"/>
              <a:t>Постановка проблемы </a:t>
            </a:r>
            <a:r>
              <a:rPr lang="ru-RU" dirty="0" smtClean="0"/>
              <a:t>(проблема в виде </a:t>
            </a:r>
            <a:r>
              <a:rPr lang="ru-RU" dirty="0"/>
              <a:t>б</a:t>
            </a:r>
            <a:r>
              <a:rPr lang="ru-RU" dirty="0" smtClean="0"/>
              <a:t>оевого задания будет дана каждой команде)</a:t>
            </a:r>
          </a:p>
          <a:p>
            <a:pPr>
              <a:buNone/>
            </a:pPr>
            <a:r>
              <a:rPr lang="ru-RU" dirty="0" smtClean="0"/>
              <a:t>2. </a:t>
            </a:r>
            <a:r>
              <a:rPr lang="ru-RU" u="sng" dirty="0" smtClean="0"/>
              <a:t>Генерация идей </a:t>
            </a:r>
            <a:r>
              <a:rPr lang="ru-RU" dirty="0" smtClean="0"/>
              <a:t>– здесь важно, чтобы идеи высказывали все участники группы и чтобы идей было очень много и разнообразных, пускай даже странных и глупых – важно количество.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мозгового штурма: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3. </a:t>
            </a:r>
            <a:r>
              <a:rPr lang="ru-RU" u="sng" dirty="0" smtClean="0"/>
              <a:t>Отбор идей</a:t>
            </a:r>
            <a:r>
              <a:rPr lang="ru-RU" dirty="0" smtClean="0"/>
              <a:t>. На </a:t>
            </a:r>
            <a:r>
              <a:rPr lang="ru-RU" dirty="0" smtClean="0"/>
              <a:t>этом </a:t>
            </a:r>
            <a:r>
              <a:rPr lang="ru-RU" dirty="0" smtClean="0"/>
              <a:t>этапе отбрасываются нереалистичные </a:t>
            </a:r>
            <a:r>
              <a:rPr lang="ru-RU" dirty="0" smtClean="0"/>
              <a:t>идеи, а также </a:t>
            </a:r>
            <a:r>
              <a:rPr lang="ru-RU" dirty="0" smtClean="0"/>
              <a:t>решения, требующие больших ресурсов. В конечном итоге остаётся 2-3 основных рабочих идеи из которых выбирается окончательная.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Представим, что мы живём во время ВОВ и нас руководство фронта попросило помочь в решении насущных задач фронта.</a:t>
            </a:r>
          </a:p>
          <a:p>
            <a:r>
              <a:rPr lang="ru-RU" dirty="0" smtClean="0"/>
              <a:t>Все делятся на команды 3-6 человек</a:t>
            </a:r>
          </a:p>
          <a:p>
            <a:r>
              <a:rPr lang="ru-RU" dirty="0" smtClean="0"/>
              <a:t>Каждая команда получает боевое задание</a:t>
            </a:r>
          </a:p>
          <a:p>
            <a:r>
              <a:rPr lang="ru-RU" dirty="0" smtClean="0"/>
              <a:t>Даётся 15 минут на «мозговой штурм»</a:t>
            </a:r>
          </a:p>
          <a:p>
            <a:r>
              <a:rPr lang="ru-RU" dirty="0" smtClean="0"/>
              <a:t>В итоге каждая команда представляет 2-3 варианта решения задачи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857256"/>
          </a:xfrm>
        </p:spPr>
        <p:txBody>
          <a:bodyPr/>
          <a:lstStyle/>
          <a:p>
            <a:r>
              <a:rPr lang="ru-RU" dirty="0" smtClean="0"/>
              <a:t>Боевое задание № 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Весной 1942 г в блокадном Ленинграде встала проблема уборки города от снега. Огромные сугробы и наледь оставлять было нельзя, так </a:t>
            </a:r>
            <a:r>
              <a:rPr lang="ru-RU" dirty="0" smtClean="0"/>
              <a:t>как под </a:t>
            </a:r>
            <a:r>
              <a:rPr lang="ru-RU" dirty="0"/>
              <a:t>ними еще с зимы лежали тела погибших. С наступлением тепла эти трупы начали бы разлагаться и выделять в воздух и воду очень опасный трупный яд и стать источником эпидемий. Для уборки города было выделено множество лопат и ломов. Пришли сотни людей, которые готовы были заниматься уборкой, но они все были так слабы из-за голода, что никто из них не мог поднять ни лом, ни лопату. Никакой уборочной техники не было. Вызывать для уборки солдат с фронта нельзя. Но снег и лёд нужно было обязательно убрать. Как же это сделать? Предложите три варианта.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Одну </a:t>
            </a:r>
            <a:r>
              <a:rPr lang="ru-RU" dirty="0" smtClean="0"/>
              <a:t>лопату держали сразу два человека и одновременно ею работали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	Один </a:t>
            </a:r>
            <a:r>
              <a:rPr lang="ru-RU" dirty="0" smtClean="0"/>
              <a:t>лом держали 5 человек и одновременно по команде поднимали его и сбивали лёд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915</TotalTime>
  <Words>1108</Words>
  <Application>Microsoft Office PowerPoint</Application>
  <PresentationFormat>Экран (4:3)</PresentationFormat>
  <Paragraphs>71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38" baseType="lpstr">
      <vt:lpstr>Тема Office</vt:lpstr>
      <vt:lpstr>СМЕКАЛКА СОВЕТСКИХ СОЛДАТ НА ВОЙНЕ</vt:lpstr>
      <vt:lpstr>Слайд 2</vt:lpstr>
      <vt:lpstr>Что такое «мозговой штурм»? (Brainstorming)</vt:lpstr>
      <vt:lpstr>Этапы мозгового штурма:</vt:lpstr>
      <vt:lpstr>Этапы мозгового штурма:</vt:lpstr>
      <vt:lpstr>Этапы мозгового штурма:</vt:lpstr>
      <vt:lpstr>Проблема:</vt:lpstr>
      <vt:lpstr>Боевое задание № 1</vt:lpstr>
      <vt:lpstr>Решение</vt:lpstr>
      <vt:lpstr>Боевое задание №2 </vt:lpstr>
      <vt:lpstr>Решение</vt:lpstr>
      <vt:lpstr>Боевое задание №3 </vt:lpstr>
      <vt:lpstr>Решение</vt:lpstr>
      <vt:lpstr>Боевое задание №4 </vt:lpstr>
      <vt:lpstr>Решение</vt:lpstr>
      <vt:lpstr>Боевое задание № 5 </vt:lpstr>
      <vt:lpstr>Решение</vt:lpstr>
      <vt:lpstr>Боевое задание №6 </vt:lpstr>
      <vt:lpstr>Решение: Дразнили собак, чтобы они лаяли все время</vt:lpstr>
      <vt:lpstr>Боевое задание №7 </vt:lpstr>
      <vt:lpstr>Решение: завязывали плащ-палатку, набив ее сеном и из нее получался большой пузырь</vt:lpstr>
      <vt:lpstr>Боевое задание № 8 </vt:lpstr>
      <vt:lpstr>Решение</vt:lpstr>
      <vt:lpstr>Боевое задание № 9 </vt:lpstr>
      <vt:lpstr>Решение:</vt:lpstr>
      <vt:lpstr>Слайд 26</vt:lpstr>
      <vt:lpstr>Боевое задание № 10 </vt:lpstr>
      <vt:lpstr>Решение:</vt:lpstr>
      <vt:lpstr>Собака-санитар:</vt:lpstr>
      <vt:lpstr>Собака-сапёр:</vt:lpstr>
      <vt:lpstr>Противотанковая собака:</vt:lpstr>
      <vt:lpstr>Боевое задание № 11 </vt:lpstr>
      <vt:lpstr>Решение:</vt:lpstr>
      <vt:lpstr>Боевое задание № 12 </vt:lpstr>
      <vt:lpstr>Решение:</vt:lpstr>
      <vt:lpstr>Боевое задание № 13 </vt:lpstr>
      <vt:lpstr>Решение: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СМЕКАЛКА СОВЕТСКИХ СОЛДАТ НА ВОЙНЕ</dc:title>
  <dc:creator>Teacher</dc:creator>
  <cp:lastModifiedBy>21</cp:lastModifiedBy>
  <cp:revision>24</cp:revision>
  <dcterms:created xsi:type="dcterms:W3CDTF">2021-04-27T08:17:27Z</dcterms:created>
  <dcterms:modified xsi:type="dcterms:W3CDTF">2021-04-28T03:46:10Z</dcterms:modified>
</cp:coreProperties>
</file>