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308" r:id="rId2"/>
    <p:sldId id="275" r:id="rId3"/>
    <p:sldId id="276" r:id="rId4"/>
    <p:sldId id="288" r:id="rId5"/>
    <p:sldId id="264" r:id="rId6"/>
    <p:sldId id="283" r:id="rId7"/>
    <p:sldId id="266" r:id="rId8"/>
    <p:sldId id="267" r:id="rId9"/>
    <p:sldId id="268" r:id="rId10"/>
    <p:sldId id="257" r:id="rId11"/>
    <p:sldId id="262" r:id="rId12"/>
    <p:sldId id="263" r:id="rId13"/>
    <p:sldId id="284" r:id="rId14"/>
    <p:sldId id="270" r:id="rId15"/>
    <p:sldId id="290" r:id="rId16"/>
    <p:sldId id="271" r:id="rId17"/>
    <p:sldId id="291" r:id="rId18"/>
    <p:sldId id="273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20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A362E-72A3-4CFC-BF43-19762530BD5C}" type="datetimeFigureOut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EADDB-F87A-4BF9-A212-5043850FF3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7720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FEADDB-F87A-4BF9-A212-5043850FF34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A240B-74C1-45F3-8ED4-9B194A670146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A55C0-91D8-48A8-B5AD-031DEDF1A751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F5009-B806-4CEE-BA9A-25DD40E328A5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23327C-117F-4A13-9707-AB8A765A4847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E4E4DC-0042-4A8B-A3AF-5F35474D4167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D2C147-23CC-4262-9D72-C96A8162A564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65AD2F-E820-43DC-AECB-D4A7F94B10E6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0E54A7-A0B6-4FAD-9C8F-E16A5235F623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D408E6-D8E0-46E3-87F0-8F3DF5773657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2DB96-BF10-4F9D-BE0B-D29F42FBDC0A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A1B811-9B72-4C20-8FE6-55D02FC35F48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1EA0A71-48F4-45A7-9F20-91AF3929AA80}" type="datetime1">
              <a:rPr lang="ru-RU" smtClean="0"/>
              <a:pPr/>
              <a:t>13.06.2021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2204864"/>
            <a:ext cx="64401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Смольный институт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благородных девиц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1517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PBDOLLY\Desktop\Новая папка\15245746531368244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7600384" cy="6143644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857364"/>
            <a:ext cx="62151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«Смолянки» должны были обладать обширными знаниями в различных областях.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428604"/>
            <a:ext cx="70009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Иностранные языки,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история,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география,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архитектура,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физика,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математика,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астрономия,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музыка,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литература,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знать этикет,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уметь рукодельничать и готовить,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танцевать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и быть первоклассными экономистами, чтобы вести хозяйство.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37. Ð£ÑÐ¾Ðº Ð³ÐµÐ¾Ð³ÑÐ°ÑÐ¸Ð¸ Ð² Ð¡Ð¼Ð¾Ð»ÑÐ½Ð¾Ð¼ Ð¸Ð½ÑÑÐ¸ÑÑÑ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7921195" cy="629982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6248" y="500042"/>
            <a:ext cx="4248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Урок географии в Смольном институте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428736"/>
            <a:ext cx="72866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dirty="0"/>
              <a:t>Б</a:t>
            </a:r>
            <a:r>
              <a:rPr lang="ru-RU" sz="3200" dirty="0" smtClean="0"/>
              <a:t>лагородные девицы жили по 10 - 15 человек в одной комнате, рано ложились спать и рано просыпались, без конца находились под пристальным взором воспитательницы, питались скудно. 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" name="Picture 2" descr="19"/>
          <p:cNvPicPr>
            <a:picLocks noChangeAspect="1" noChangeArrowheads="1"/>
          </p:cNvPicPr>
          <p:nvPr/>
        </p:nvPicPr>
        <p:blipFill>
          <a:blip r:embed="rId2"/>
          <a:srcRect t="14815"/>
          <a:stretch>
            <a:fillRect/>
          </a:stretch>
        </p:blipFill>
        <p:spPr bwMode="auto">
          <a:xfrm>
            <a:off x="1071538" y="928670"/>
            <a:ext cx="7736177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928802"/>
            <a:ext cx="721523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Завтрак: хлеб с маслом и сыром, молочная каша или макароны, чай. </a:t>
            </a:r>
          </a:p>
          <a:p>
            <a:endParaRPr lang="ru-RU" sz="3200" dirty="0" smtClean="0"/>
          </a:p>
          <a:p>
            <a:r>
              <a:rPr lang="ru-RU" sz="3200" dirty="0" smtClean="0"/>
              <a:t>Обед: жидкий суп без мяса, мясо из супа, пирожок.</a:t>
            </a:r>
          </a:p>
          <a:p>
            <a:endParaRPr lang="ru-RU" sz="3200" dirty="0" smtClean="0"/>
          </a:p>
          <a:p>
            <a:r>
              <a:rPr lang="ru-RU" sz="3200" dirty="0" smtClean="0"/>
              <a:t> Ужин: чай с булкой.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642918"/>
            <a:ext cx="5141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Вот обычное меню на день. 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3" name="Picture 2" descr="18Ð¡Ð¼Ð¾Ð»ÑÐ½ÐºÐ¸ Ð² ÑÑÐ¾Ð»Ð¾Ð²Ð¾Ð¹ .ÐÑÐ¿ÑÑÐºÐ½Ð¾Ð¹ Ð°Ð»ÑÐ±Ð¾Ð¼ Ð¸Ð½ÑÑÐ¸ÑÑÑÐ° 1889 Ð³Ð¾Ð´Ð°"/>
          <p:cNvPicPr>
            <a:picLocks noChangeAspect="1" noChangeArrowheads="1"/>
          </p:cNvPicPr>
          <p:nvPr/>
        </p:nvPicPr>
        <p:blipFill>
          <a:blip r:embed="rId2"/>
          <a:srcRect t="12460"/>
          <a:stretch>
            <a:fillRect/>
          </a:stretch>
        </p:blipFill>
        <p:spPr bwMode="auto">
          <a:xfrm>
            <a:off x="1071538" y="928670"/>
            <a:ext cx="7536282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00024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Наступил 1917 год</a:t>
            </a:r>
          </a:p>
          <a:p>
            <a:r>
              <a:rPr lang="ru-RU" sz="3600" dirty="0" smtClean="0"/>
              <a:t>и история Института благородных девиц закончилась.</a:t>
            </a:r>
            <a:endParaRPr lang="ru-RU" sz="3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714356"/>
            <a:ext cx="32147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«Прелестные воспоминания! Счастливые времена! </a:t>
            </a:r>
          </a:p>
          <a:p>
            <a:r>
              <a:rPr lang="ru-RU" dirty="0" smtClean="0"/>
              <a:t>Приют невинности и мира! </a:t>
            </a:r>
          </a:p>
          <a:p>
            <a:r>
              <a:rPr lang="ru-RU" dirty="0" smtClean="0"/>
              <a:t>Вы были для меня источником самых чистых наслаждений. Благоговею перед вами!» – </a:t>
            </a:r>
          </a:p>
          <a:p>
            <a:endParaRPr lang="ru-RU" dirty="0" smtClean="0"/>
          </a:p>
          <a:p>
            <a:r>
              <a:rPr lang="ru-RU" dirty="0" smtClean="0"/>
              <a:t>пишет Г.И. Ржевская  тоже –выпускница Смольного.</a:t>
            </a: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23551">
            <a:off x="4247585" y="599252"/>
            <a:ext cx="3466446" cy="561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785926"/>
            <a:ext cx="65008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5 мая 1764 года  в соответствии с указом, подписанным Екатериной Второй, основан Институт благородных девиц, первоначально называвшийся «Императорское воспитательное общество благородных девиц». 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rum.vgd.ru/file.php?fid=122913&amp;key=16247465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7711559" cy="514353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71736" y="35716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Галактионов С. Ф. Смольный институт.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643050"/>
            <a:ext cx="67151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Это общество было создано для того, чтобы «дать государству образованных женщин, хороших матерей, полезных членов семьи и общества».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1142984"/>
            <a:ext cx="55721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Воспитанниц Смольного института называли институтками или кисейными барышнями .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43576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Ученицы носили униформу, в зависимости от возраста отличавшуюся цветом.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03. ÐÐ»Ð°Ð²Ð½ÑÐ¹ ÑÐ°ÑÐ°Ð´ Ð¡Ð¼Ð¾Ð»ÑÐ½Ð¾Ð³Ð¾ Ð¸Ð½ÑÑÐ¸ÑÑÑ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0"/>
            <a:ext cx="1071823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28860" y="428604"/>
            <a:ext cx="4070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Главный фасад Смольного института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14311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Воспитанниц младших групп называли «кофейницами», потому что они носили коричневые платья с белыми передниками.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143116"/>
            <a:ext cx="67151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Средняя группа была «голубой» – тоже по цвету платья. 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857232"/>
            <a:ext cx="72152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И последняя, старшая группа называлась «белой» – считалось, что подросшие воспитанницы уже в состоянии аккуратно носить белые платьица. 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86</TotalTime>
  <Words>320</Words>
  <Application>Microsoft Office PowerPoint</Application>
  <PresentationFormat>Экран (4:3)</PresentationFormat>
  <Paragraphs>60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SPBDOLLY</dc:creator>
  <cp:lastModifiedBy>User</cp:lastModifiedBy>
  <cp:revision>19</cp:revision>
  <dcterms:created xsi:type="dcterms:W3CDTF">2019-01-28T12:36:27Z</dcterms:created>
  <dcterms:modified xsi:type="dcterms:W3CDTF">2021-06-13T13:43:06Z</dcterms:modified>
</cp:coreProperties>
</file>