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63" r:id="rId2"/>
    <p:sldId id="256" r:id="rId3"/>
    <p:sldId id="257" r:id="rId4"/>
    <p:sldId id="258" r:id="rId5"/>
    <p:sldId id="259" r:id="rId6"/>
    <p:sldId id="264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14882-A114-4A30-94CD-B110A242C99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858B8-7300-4087-99AF-B885366BB9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58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1.Написать знаки &lt;,&gt; в кружочках между предметами и прочитать запись </a:t>
            </a:r>
            <a:r>
              <a:rPr lang="ru-RU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(три листика больше чем два листика). </a:t>
            </a:r>
          </a:p>
          <a:p>
            <a:r>
              <a:rPr lang="ru-RU" sz="110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Написать знаки =,≠ в кружочках между точками и прочитать запись </a:t>
            </a:r>
            <a:r>
              <a:rPr lang="ru-RU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(семь равняется семи, десять не равняется девяти)</a:t>
            </a:r>
            <a:endParaRPr lang="ru-RU" sz="11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858B8-7300-4087-99AF-B885366BB9F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09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Вопросы:1. Какие игрушки считал зайка и почему? </a:t>
            </a:r>
            <a:r>
              <a:rPr lang="ru-RU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(Зайка считал шарики, потому что </a:t>
            </a:r>
            <a:r>
              <a:rPr lang="ru-RU" sz="11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их 5   и у него цифра 5). </a:t>
            </a:r>
          </a:p>
          <a:p>
            <a:r>
              <a:rPr lang="ru-RU" sz="11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100" i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игрушки считал поросенок и почему? </a:t>
            </a:r>
          </a:p>
          <a:p>
            <a:r>
              <a:rPr lang="ru-RU" sz="1100" i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3.Какие игрушки считала белочка и почему?</a:t>
            </a:r>
            <a:endParaRPr lang="ru-RU" sz="11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858B8-7300-4087-99AF-B885366BB9F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86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Дорисовать в пустых окошечках в домике слева точек столько, чтобы их на каждом этаже стало по шесть. Написать в пустых окошечках в домике справа цифры так, чтобы при их сложении получилось шесть.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 Сколько человек живет в каждой квартире</a:t>
            </a:r>
            <a:r>
              <a:rPr lang="ru-RU" sz="11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первом этаже? </a:t>
            </a:r>
            <a:r>
              <a:rPr lang="ru-RU" sz="11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одной квартире живет 5 человек, а в другой один)</a:t>
            </a:r>
          </a:p>
          <a:p>
            <a:r>
              <a:rPr lang="ru-RU" sz="1100" i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 человек  живет в каждой квартире на втором этаже? …..  на третьем этаже?</a:t>
            </a:r>
            <a:endParaRPr lang="ru-RU" sz="110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858B8-7300-4087-99AF-B885366BB9F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968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 Сколько этажей в первом домике? (4)  Во втором домике? (3) В третьем домике? (2)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Нарисовать четвертый домик, используя соответствующую закономерность.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Какой домик нарисовали и почему?</a:t>
            </a:r>
            <a:r>
              <a:rPr lang="ru-RU" sz="11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i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(Домик, в котором один этаж, потому что каждый домик уменьшался на один этаж)</a:t>
            </a:r>
            <a:endParaRPr lang="ru-RU" sz="1100" i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858B8-7300-4087-99AF-B885366BB9F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63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Задания и вопросы: Выложить из счетных палочек треугольник, трапецию.</a:t>
            </a:r>
          </a:p>
          <a:p>
            <a:r>
              <a:rPr lang="ru-RU" dirty="0" smtClean="0"/>
              <a:t>Из скольких палочек выложили треугольник?</a:t>
            </a:r>
            <a:r>
              <a:rPr lang="ru-RU" baseline="0" dirty="0" smtClean="0"/>
              <a:t>  (Из трех). Трапецию? (Из пяти).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858B8-7300-4087-99AF-B885366BB9F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666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Задание: Нарисовать треугольники, трапеции до конца строчки, как показано на рисунке.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858B8-7300-4087-99AF-B885366BB9F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520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mg11.postila.ru/data/53/a3/2c/fa/53a32cfaccc6bda53e313979c9b0c0c8851238e3ebff643229bfc3198408ea8e.png" TargetMode="External"/><Relationship Id="rId2" Type="http://schemas.openxmlformats.org/officeDocument/2006/relationships/hyperlink" Target="https://catherineasquithgallery.com/uploads/posts/2021-02/1614534375_3-p-malchik-na-belom-fone-4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avickai.ucoz.ru/foto2/1c22615d-b41f-42fe-a1f4-969545bfb075_original.jpg" TargetMode="External"/><Relationship Id="rId5" Type="http://schemas.openxmlformats.org/officeDocument/2006/relationships/hyperlink" Target="https://rused.ru/irk-mdou183/wp-content/uploads/sites/18/2019/06/diti.jpg" TargetMode="External"/><Relationship Id="rId4" Type="http://schemas.openxmlformats.org/officeDocument/2006/relationships/hyperlink" Target="http://m-files-new.cdnvideo.ru/lpfile/e/2/7/e270e80db3444d66fe8b477d03863af6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195738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979712" y="615373"/>
            <a:ext cx="6172200" cy="1894362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182880" indent="0" algn="ctr">
              <a:buNone/>
            </a:pPr>
            <a:r>
              <a:rPr lang="ru-RU" sz="2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Е.В. Колесникова «Я считаю до 20»</a:t>
            </a:r>
            <a:br>
              <a:rPr lang="ru-RU" sz="2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по математике </a:t>
            </a:r>
            <a:br>
              <a:rPr lang="ru-RU" sz="2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6-7 лет</a:t>
            </a:r>
            <a:br>
              <a:rPr lang="ru-RU" sz="2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4</a:t>
            </a:r>
            <a:endParaRPr lang="ru-RU" sz="360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865420"/>
            <a:ext cx="2952000" cy="14760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Рабынина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Васильевна,</a:t>
            </a:r>
          </a:p>
          <a:p>
            <a:pPr algn="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127»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Дзержинск</a:t>
            </a:r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585" y="3448509"/>
            <a:ext cx="1590675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717032"/>
            <a:ext cx="1847850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D:\Рабочие тетради\КОЛЕСНИКОВА\Я считаю до 20\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052" y="2564904"/>
            <a:ext cx="1601209" cy="2081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383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29516"/>
            <a:ext cx="806489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Колесникова Е.В. «Математика для детей 6-7 лет» Методическое пособие к рабочей тетради.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Колесникова Е.В. «Я считаю до двадцати». Математика для детей 6-7 лет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из интернета: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catherineasquithgallery.com/uploads/posts/2021-02/1614534375_3-p-malchik-na-belom-fone-4.png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img11.postila.ru/data/53/a3/2c/fa/53a32cfaccc6bda53e313979c9b0c0c8851238e3ebff643229bfc3198408ea8e.png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пляшут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m-files-new.cdnvideo.ru/lpfile/e/2/7/e270e80db3444d66fe8b477d03863af6.png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 поляне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rused.ru/irk-mdou183/wp-content/uploads/sites/18/2019/06/diti.jpg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savickai.ucoz.ru/foto2/1c22615d-b41f-42fe-a1f4-969545bfb075_original.jpg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54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:\10 ГРУППА\Колесникова 6 - 7 лет\Я считаю до 20\Занятие 4 (презентация)\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66936"/>
            <a:ext cx="1943054" cy="255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1558" y="332656"/>
            <a:ext cx="5976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4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Знаки &lt;, &gt;, =, ≠, соотнесение количества предметов с цифрой, состав числа шесть из двух меньших, логическая задача, геометрические фигуры.</a:t>
            </a:r>
          </a:p>
          <a:p>
            <a:endParaRPr lang="ru-RU" sz="20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40868"/>
            <a:ext cx="148890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I:\Картинки\Дети\дет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9665" y1="15612" x2="15775" y2="75211"/>
                        <a14:foregroundMark x1="54511" y1="20781" x2="61750" y2="13713"/>
                        <a14:foregroundMark x1="57158" y1="9916" x2="57158" y2="9916"/>
                        <a14:foregroundMark x1="41275" y1="52743" x2="43922" y2="58333"/>
                        <a14:foregroundMark x1="35764" y1="49895" x2="37709" y2="53586"/>
                        <a14:foregroundMark x1="44895" y1="47574" x2="44895" y2="47574"/>
                        <a14:foregroundMark x1="45165" y1="47996" x2="44408" y2="52743"/>
                        <a14:foregroundMark x1="12156" y1="53586" x2="17450" y2="47574"/>
                        <a14:foregroundMark x1="95192" y1="42405" x2="95192" y2="70992"/>
                        <a14:foregroundMark x1="91356" y1="45675" x2="99784" y2="40506"/>
                        <a14:foregroundMark x1="84387" y1="40928" x2="87952" y2="38608"/>
                        <a14:foregroundMark x1="86548" y1="35759" x2="86548" y2="35759"/>
                        <a14:foregroundMark x1="86548" y1="35338" x2="86548" y2="35338"/>
                        <a14:foregroundMark x1="97839" y1="52215" x2="96867" y2="83755"/>
                        <a14:foregroundMark x1="93247" y1="90717" x2="97137" y2="91667"/>
                        <a14:foregroundMark x1="97137" y1="91667" x2="97137" y2="91667"/>
                        <a14:foregroundMark x1="64127" y1="94937" x2="74716" y2="94937"/>
                        <a14:foregroundMark x1="74500" y1="81857" x2="75959" y2="79430"/>
                        <a14:foregroundMark x1="80983" y1="96414" x2="85089" y2="70992"/>
                        <a14:foregroundMark x1="46840" y1="94093" x2="57158" y2="94093"/>
                        <a14:foregroundMark x1="57158" y1="94093" x2="57158" y2="94093"/>
                        <a14:foregroundMark x1="47812" y1="86076" x2="41761" y2="97363"/>
                        <a14:foregroundMark x1="57645" y1="86076" x2="58401" y2="82806"/>
                        <a14:foregroundMark x1="52836" y1="74789" x2="54295" y2="82806"/>
                        <a14:foregroundMark x1="54295" y1="82806" x2="54295" y2="82806"/>
                        <a14:foregroundMark x1="57158" y1="77637" x2="57158" y2="77637"/>
                        <a14:foregroundMark x1="87952" y1="73418" x2="87952" y2="73418"/>
                        <a14:foregroundMark x1="3998" y1="46624" x2="1837" y2="60232"/>
                        <a14:foregroundMark x1="1837" y1="60232" x2="1837" y2="60232"/>
                        <a14:foregroundMark x1="1621" y1="65401" x2="2323" y2="81857"/>
                        <a14:foregroundMark x1="2323" y1="81857" x2="2323" y2="81857"/>
                        <a14:foregroundMark x1="15775" y1="78059" x2="10265" y2="83228"/>
                        <a14:foregroundMark x1="18693" y1="58333" x2="24959" y2="51793"/>
                        <a14:foregroundMark x1="9508" y1="48418" x2="11237" y2="55485"/>
                        <a14:foregroundMark x1="64398" y1="87025" x2="69206" y2="89768"/>
                        <a14:foregroundMark x1="21340" y1="96414" x2="28795" y2="95886"/>
                        <a14:foregroundMark x1="34306" y1="93565" x2="40086" y2="87975"/>
                        <a14:foregroundMark x1="24203" y1="73840" x2="26850" y2="78059"/>
                        <a14:foregroundMark x1="26850" y1="78059" x2="26850" y2="78059"/>
                        <a14:foregroundMark x1="26148" y1="88397" x2="30686" y2="83228"/>
                        <a14:foregroundMark x1="31442" y1="81857" x2="31442" y2="81857"/>
                        <a14:foregroundMark x1="31659" y1="81329" x2="31659" y2="81329"/>
                        <a14:foregroundMark x1="31659" y1="81329" x2="31659" y2="81329"/>
                        <a14:foregroundMark x1="7834" y1="82806" x2="8104" y2="91245"/>
                        <a14:foregroundMark x1="4970" y1="96414" x2="12156" y2="99262"/>
                        <a14:foregroundMark x1="17936" y1="97785" x2="22528" y2="90295"/>
                        <a14:foregroundMark x1="1837" y1="94093" x2="2539" y2="88397"/>
                        <a14:foregroundMark x1="2809" y1="88397" x2="2809" y2="89768"/>
                        <a14:foregroundMark x1="67045" y1="23523" x2="67045" y2="23523"/>
                        <a14:foregroundMark x1="67261" y1="36287" x2="67261" y2="36287"/>
                        <a14:foregroundMark x1="55267" y1="16983" x2="55267" y2="16983"/>
                        <a14:foregroundMark x1="60778" y1="12764" x2="60778" y2="12764"/>
                        <a14:foregroundMark x1="54781" y1="14135" x2="54781" y2="14135"/>
                        <a14:foregroundMark x1="52620" y1="20781" x2="52620" y2="20781"/>
                        <a14:foregroundMark x1="52620" y1="20781" x2="52620" y2="20781"/>
                        <a14:foregroundMark x1="57645" y1="12764" x2="57645" y2="12764"/>
                        <a14:foregroundMark x1="63209" y1="12764" x2="63209" y2="12764"/>
                        <a14:foregroundMark x1="64884" y1="15612" x2="64884" y2="15612"/>
                        <a14:foregroundMark x1="52620" y1="25422" x2="52620" y2="25422"/>
                        <a14:foregroundMark x1="53809" y1="18354" x2="53809" y2="18354"/>
                        <a14:foregroundMark x1="22744" y1="14662" x2="22744" y2="14662"/>
                        <a14:foregroundMark x1="20367" y1="12764" x2="20367" y2="12764"/>
                        <a14:foregroundMark x1="18422" y1="14662" x2="18422" y2="14662"/>
                        <a14:foregroundMark x1="34792" y1="48418" x2="34792" y2="48418"/>
                        <a14:foregroundMark x1="35764" y1="47046" x2="35764" y2="47046"/>
                        <a14:foregroundMark x1="13614" y1="46624" x2="13614" y2="46624"/>
                        <a14:foregroundMark x1="22744" y1="48418" x2="22744" y2="48418"/>
                        <a14:foregroundMark x1="24689" y1="52743" x2="24689" y2="52743"/>
                        <a14:foregroundMark x1="11237" y1="47574" x2="11237" y2="47574"/>
                        <a14:backgroundMark x1="2323" y1="12236" x2="74014" y2="4747"/>
                        <a14:backgroundMark x1="74014" y1="4747" x2="74014" y2="4747"/>
                        <a14:backgroundMark x1="89411" y1="6646" x2="92545" y2="24473"/>
                        <a14:backgroundMark x1="92545" y1="24473" x2="92545" y2="24473"/>
                        <a14:backgroundMark x1="68017" y1="73840" x2="67045" y2="57911"/>
                        <a14:backgroundMark x1="67045" y1="57911" x2="67045" y2="57911"/>
                        <a14:backgroundMark x1="76931" y1="87025" x2="79092" y2="82278"/>
                        <a14:backgroundMark x1="79092" y1="82278" x2="79092" y2="82278"/>
                        <a14:backgroundMark x1="87034" y1="87025" x2="87250" y2="90717"/>
                        <a14:backgroundMark x1="48298" y1="59283" x2="48298" y2="59283"/>
                        <a14:backgroundMark x1="53106" y1="55063" x2="53106" y2="55063"/>
                        <a14:backgroundMark x1="54295" y1="70992" x2="54295" y2="70992"/>
                        <a14:backgroundMark x1="45867" y1="79958" x2="45867" y2="79958"/>
                        <a14:backgroundMark x1="28039" y1="68249" x2="34576" y2="78059"/>
                        <a14:backgroundMark x1="31442" y1="92194" x2="33333" y2="88924"/>
                        <a14:backgroundMark x1="32631" y1="61181" x2="34090" y2="56435"/>
                        <a14:backgroundMark x1="27337" y1="44726" x2="28525" y2="55485"/>
                        <a14:backgroundMark x1="13884" y1="94515" x2="16261" y2="92194"/>
                        <a14:backgroundMark x1="21070" y1="81857" x2="22042" y2="83755"/>
                        <a14:backgroundMark x1="22042" y1="83755" x2="22042" y2="83755"/>
                        <a14:backgroundMark x1="7131" y1="60654" x2="8104" y2="70042"/>
                        <a14:backgroundMark x1="1837" y1="94515" x2="2539" y2="93565"/>
                        <a14:backgroundMark x1="1621" y1="20781" x2="4970" y2="32068"/>
                        <a14:backgroundMark x1="10751" y1="41878" x2="10481" y2="39979"/>
                        <a14:backgroundMark x1="65856" y1="47574" x2="66559" y2="43249"/>
                        <a14:backgroundMark x1="49703" y1="14135" x2="49487" y2="27321"/>
                        <a14:backgroundMark x1="67747" y1="25949" x2="67747" y2="25949"/>
                        <a14:backgroundMark x1="89195" y1="41878" x2="89195" y2="41878"/>
                        <a14:backgroundMark x1="60292" y1="84599" x2="60292" y2="84599"/>
                        <a14:backgroundMark x1="91356" y1="72890" x2="91356" y2="728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8" y="5157192"/>
            <a:ext cx="316345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24830" y="2904000"/>
            <a:ext cx="55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Закрепить умение: понимать отношения  между числами, записывать эти отношения с помощью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знаков &lt;,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&gt;;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соответствие между количеством предметов и цифрой;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рисовать треугольники, трапеции в тетради в клетку.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Закрепить знания:  о составе числа шесть из двух меньших чисел; о геометрических фигурах: треугольник, трапеция.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Продолжать учить решать логические задачи на установление закономерностей.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65293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«Напиши правильно знаки»</a:t>
            </a:r>
            <a:endParaRPr lang="ru-RU" sz="2400" b="1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G:\Колесникова 6 - 7 лет\Я считаю до 20\Занятие 4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175378" cy="51032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73902" y="2521678"/>
            <a:ext cx="394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&gt;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73901" y="4581128"/>
            <a:ext cx="3945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&gt;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19706" y="2636912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/>
                <a:cs typeface="Times New Roman"/>
              </a:rPr>
              <a:t>=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10088" y="4618420"/>
            <a:ext cx="399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≠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1438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50891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«Кто что считал»</a:t>
            </a:r>
            <a:endParaRPr lang="ru-RU" sz="280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G:\Колесникова 6 - 7 лет\Я считаю до 20\Занятие 4\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764705"/>
            <a:ext cx="7716188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5112060" y="3944773"/>
            <a:ext cx="216024" cy="108012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4494951" y="2348880"/>
            <a:ext cx="2525321" cy="28083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447764" y="2564904"/>
            <a:ext cx="36004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20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566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 «Домики»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G:\Колесникова 6 - 7 лет\Я считаю до 20\Занятие 4\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13180"/>
            <a:ext cx="8440814" cy="39416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787118" y="2717471"/>
            <a:ext cx="216000" cy="216024"/>
          </a:xfrm>
          <a:prstGeom prst="ellipse">
            <a:avLst/>
          </a:prstGeom>
          <a:solidFill>
            <a:srgbClr val="004A8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338" y="2689020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993" y="3246437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210" y="3246436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400" y="3244832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666" y="3880558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173" y="3676450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394" y="3916558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031" y="3708227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276" y="4468812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499" y="4468811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503" y="4224337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770" y="4224336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030" y="4224337"/>
            <a:ext cx="210390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15670" y="1988840"/>
            <a:ext cx="4267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 smtClean="0"/>
              <a:t>1</a:t>
            </a:r>
            <a:endParaRPr lang="ru-RU" sz="3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69748" y="2517706"/>
            <a:ext cx="42672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400" b="1" dirty="0" smtClean="0">
                <a:solidFill>
                  <a:prstClr val="black"/>
                </a:solidFill>
              </a:rPr>
              <a:t>2</a:t>
            </a:r>
            <a:endParaRPr lang="ru-RU" sz="34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69748" y="3059292"/>
            <a:ext cx="42672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400" b="1" dirty="0" smtClean="0">
                <a:solidFill>
                  <a:prstClr val="black"/>
                </a:solidFill>
              </a:rPr>
              <a:t>3</a:t>
            </a:r>
            <a:endParaRPr lang="ru-RU" sz="34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03640" y="3604567"/>
            <a:ext cx="42672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400" b="1" dirty="0" smtClean="0">
                <a:solidFill>
                  <a:prstClr val="black"/>
                </a:solidFill>
              </a:rPr>
              <a:t>4</a:t>
            </a:r>
            <a:endParaRPr lang="ru-RU" sz="3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8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9435" y="476672"/>
            <a:ext cx="4723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«Два хлопка»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87589" y="1124744"/>
            <a:ext cx="49818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хлопка над головой – раз, два,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хлопка перед собой – раз, два.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руки за спину спрячем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двух ногах поскачем.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:\Картинки\Дети\1257c266412b89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3484320"/>
            <a:ext cx="1198974" cy="244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I:\Картинки\Дети\hello_html_m1915922b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1792053" cy="2930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Картинки\Дети\hello_html_mb924e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717" l="0" r="100000">
                        <a14:foregroundMark x1="53890" y1="16431" x2="53890" y2="16431"/>
                        <a14:foregroundMark x1="93436" y1="50142" x2="93436" y2="50142"/>
                        <a14:foregroundMark x1="53323" y1="7649" x2="53323" y2="7649"/>
                        <a14:foregroundMark x1="72853" y1="85694" x2="89951" y2="53824"/>
                        <a14:foregroundMark x1="45057" y1="7649" x2="56807" y2="59915"/>
                        <a14:foregroundMark x1="87601" y1="36544" x2="97731" y2="53399"/>
                        <a14:foregroundMark x1="80875" y1="61331" x2="82496" y2="62748"/>
                        <a14:foregroundMark x1="82496" y1="62748" x2="82496" y2="62748"/>
                        <a14:foregroundMark x1="91086" y1="76346" x2="80389" y2="77195"/>
                        <a14:foregroundMark x1="80389" y1="77195" x2="80389" y2="77195"/>
                        <a14:foregroundMark x1="75284" y1="30028" x2="74716" y2="63173"/>
                        <a14:foregroundMark x1="19692" y1="63739" x2="24230" y2="59065"/>
                        <a14:foregroundMark x1="23906" y1="73088" x2="26337" y2="71671"/>
                        <a14:foregroundMark x1="26337" y1="71671" x2="26337" y2="71671"/>
                        <a14:foregroundMark x1="27391" y1="68414" x2="27958" y2="65156"/>
                        <a14:foregroundMark x1="27958" y1="64589" x2="27958" y2="64589"/>
                        <a14:foregroundMark x1="3323" y1="58499" x2="4133" y2="59065"/>
                        <a14:foregroundMark x1="4133" y1="59065" x2="4133" y2="59065"/>
                        <a14:foregroundMark x1="4133" y1="58074" x2="4133" y2="58074"/>
                        <a14:foregroundMark x1="4133" y1="57649" x2="4133" y2="57649"/>
                        <a14:foregroundMark x1="4133" y1="57649" x2="4133" y2="57649"/>
                        <a14:foregroundMark x1="55186" y1="66431" x2="55186" y2="66431"/>
                        <a14:foregroundMark x1="54700" y1="66997" x2="54700" y2="66997"/>
                        <a14:foregroundMark x1="54700" y1="66997" x2="54700" y2="66997"/>
                        <a14:foregroundMark x1="46677" y1="66431" x2="46921" y2="68839"/>
                        <a14:foregroundMark x1="46921" y1="68414" x2="46921" y2="68414"/>
                        <a14:foregroundMark x1="46921" y1="67847" x2="46921" y2="67847"/>
                        <a14:foregroundMark x1="46921" y1="67847" x2="46921" y2="67847"/>
                        <a14:foregroundMark x1="30065" y1="64164" x2="27715" y2="64164"/>
                        <a14:foregroundMark x1="27715" y1="64164" x2="27715" y2="64164"/>
                        <a14:foregroundMark x1="20989" y1="30453" x2="20178" y2="31445"/>
                        <a14:foregroundMark x1="20178" y1="31445" x2="20178" y2="31445"/>
                        <a14:backgroundMark x1="4133" y1="20255" x2="30065" y2="4816"/>
                        <a14:backgroundMark x1="67018" y1="4816" x2="92950" y2="23938"/>
                        <a14:backgroundMark x1="58671" y1="88527" x2="68558" y2="42635"/>
                        <a14:backgroundMark x1="68558" y1="43626" x2="68071" y2="45467"/>
                        <a14:backgroundMark x1="52269" y1="87535" x2="52026" y2="66431"/>
                        <a14:backgroundMark x1="51783" y1="67847" x2="51216" y2="69263"/>
                        <a14:backgroundMark x1="3079" y1="87110" x2="17261" y2="93201"/>
                        <a14:backgroundMark x1="17261" y1="93201" x2="17261" y2="93201"/>
                        <a14:backgroundMark x1="80632" y1="95467" x2="96434" y2="93201"/>
                        <a14:backgroundMark x1="96434" y1="93201" x2="96434" y2="932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3927" y="3484320"/>
            <a:ext cx="4368789" cy="249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00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олесникова 6 - 7 лет\Я считаю до 20\Занятие 4\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09040"/>
            <a:ext cx="8157236" cy="4465641"/>
          </a:xfrm>
          <a:prstGeom prst="rect">
            <a:avLst/>
          </a:prstGeom>
          <a:ln w="38100" cap="sq">
            <a:solidFill>
              <a:schemeClr val="accent3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496" y="116632"/>
            <a:ext cx="8075240" cy="8689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Логическая задача </a:t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«Дорисуй недостающие домики»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G:\Колесникова 6 - 7 лет\Я считаю до 20\Занятие 4\4 —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144" y="4189628"/>
            <a:ext cx="1696464" cy="130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6784300" y="5517232"/>
            <a:ext cx="13681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53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50891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со счетными палочками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9" name="Picture 9" descr="C:\Users\Home\Desktop\HTB1c6a_aznuK1RkSmFPq6AuzFXa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764704"/>
            <a:ext cx="3595440" cy="2819747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Home\Desktop\HTB1c6a_aznuK1RkSmFPq6AuzFXaI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39142"/>
            <a:ext cx="4475708" cy="2357934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82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67600" cy="58092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«Рисуем треугольники, трапеции»</a:t>
            </a:r>
            <a:endParaRPr lang="ru-RU" sz="2400" b="1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G:\Колесникова 6 - 7 лет\Я считаю до 20\Занятие 4\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53" y="1052736"/>
            <a:ext cx="8388424" cy="276845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внобедренный треугольник 2"/>
          <p:cNvSpPr/>
          <p:nvPr/>
        </p:nvSpPr>
        <p:spPr>
          <a:xfrm>
            <a:off x="3559028" y="2139962"/>
            <a:ext cx="324008" cy="36004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671" y="2115826"/>
            <a:ext cx="3540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115827"/>
            <a:ext cx="3540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2115824"/>
            <a:ext cx="3540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917" y="2115823"/>
            <a:ext cx="3540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06" y="2138544"/>
            <a:ext cx="3540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113" y="2115822"/>
            <a:ext cx="3540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66" y="2127894"/>
            <a:ext cx="3540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554710" y="3171394"/>
            <a:ext cx="136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579592" y="2811354"/>
            <a:ext cx="354013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6580430" y="2819852"/>
            <a:ext cx="367833" cy="3515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890235" y="2838107"/>
            <a:ext cx="72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654" y="3172812"/>
            <a:ext cx="1404000" cy="3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941" y="2792936"/>
            <a:ext cx="390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709" y="2811355"/>
            <a:ext cx="410417" cy="366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385" y="2819851"/>
            <a:ext cx="744537" cy="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90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75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726</TotalTime>
  <Words>535</Words>
  <Application>Microsoft Office PowerPoint</Application>
  <PresentationFormat>Экран (4:3)</PresentationFormat>
  <Paragraphs>60</Paragraphs>
  <Slides>10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Е.В. Колесникова «Я считаю до 20» рабочая тетрадь по математике  для детей 6-7 лет Занятие № 4</vt:lpstr>
      <vt:lpstr>Презентация PowerPoint</vt:lpstr>
      <vt:lpstr>Упражнение «Напиши правильно знаки»</vt:lpstr>
      <vt:lpstr>Игровое упражнение «Кто что считал»</vt:lpstr>
      <vt:lpstr>Игра «Домики»</vt:lpstr>
      <vt:lpstr>Презентация PowerPoint</vt:lpstr>
      <vt:lpstr>Логическая задача  «Дорисуй недостающие домики»</vt:lpstr>
      <vt:lpstr>Работа со счетными палочками</vt:lpstr>
      <vt:lpstr>«Рисуем треугольники, трапеции»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5 – 6 стр. 10 - 13</dc:title>
  <dc:creator>user</dc:creator>
  <cp:lastModifiedBy>Пользователь Windows</cp:lastModifiedBy>
  <cp:revision>37</cp:revision>
  <dcterms:created xsi:type="dcterms:W3CDTF">2017-10-16T19:59:32Z</dcterms:created>
  <dcterms:modified xsi:type="dcterms:W3CDTF">2021-06-13T19:13:23Z</dcterms:modified>
</cp:coreProperties>
</file>