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Default Extension="wdp" ContentType="image/vnd.ms-photo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1" r:id="rId3"/>
    <p:sldId id="275" r:id="rId4"/>
    <p:sldId id="260" r:id="rId5"/>
    <p:sldId id="269" r:id="rId6"/>
    <p:sldId id="261" r:id="rId7"/>
    <p:sldId id="262" r:id="rId8"/>
    <p:sldId id="263" r:id="rId9"/>
    <p:sldId id="264" r:id="rId10"/>
    <p:sldId id="265" r:id="rId11"/>
    <p:sldId id="274" r:id="rId12"/>
    <p:sldId id="276" r:id="rId13"/>
    <p:sldId id="277" r:id="rId14"/>
    <p:sldId id="278" r:id="rId15"/>
    <p:sldId id="279" r:id="rId16"/>
    <p:sldId id="28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E75B81-DE48-45BF-B8CA-468EE42DDF35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FAF25CE-3CA8-40F2-A9F7-61123D5C49E6}">
      <dgm:prSet phldrT="[Текст]" custT="1"/>
      <dgm:spPr/>
      <dgm:t>
        <a:bodyPr/>
        <a:lstStyle/>
        <a:p>
          <a:r>
            <a:rPr lang="ru-RU" sz="2800" b="1" dirty="0" smtClean="0"/>
            <a:t>объяснение</a:t>
          </a:r>
          <a:endParaRPr lang="ru-RU" sz="2800" b="1" dirty="0"/>
        </a:p>
      </dgm:t>
    </dgm:pt>
    <dgm:pt modelId="{11CEB151-230C-4772-8083-A7C229166DD4}" type="parTrans" cxnId="{6DA110F2-11A8-4677-8A6A-DF510E5F4361}">
      <dgm:prSet/>
      <dgm:spPr/>
      <dgm:t>
        <a:bodyPr/>
        <a:lstStyle/>
        <a:p>
          <a:endParaRPr lang="ru-RU"/>
        </a:p>
      </dgm:t>
    </dgm:pt>
    <dgm:pt modelId="{0BE45007-D1D4-4EBE-B509-368EB5E11277}" type="sibTrans" cxnId="{6DA110F2-11A8-4677-8A6A-DF510E5F4361}">
      <dgm:prSet/>
      <dgm:spPr/>
      <dgm:t>
        <a:bodyPr/>
        <a:lstStyle/>
        <a:p>
          <a:endParaRPr lang="ru-RU"/>
        </a:p>
      </dgm:t>
    </dgm:pt>
    <dgm:pt modelId="{32E710AA-5ED2-4E99-B2AE-BC25BB021DEA}">
      <dgm:prSet phldrT="[Текст]" custT="1"/>
      <dgm:spPr/>
      <dgm:t>
        <a:bodyPr/>
        <a:lstStyle/>
        <a:p>
          <a:r>
            <a:rPr lang="ru-RU" sz="2800" b="1" dirty="0" smtClean="0"/>
            <a:t>рассказ</a:t>
          </a:r>
          <a:endParaRPr lang="ru-RU" sz="2800" b="1" dirty="0"/>
        </a:p>
      </dgm:t>
    </dgm:pt>
    <dgm:pt modelId="{AC8D4A90-1753-46C9-93D5-7BF4E978C5A3}" type="parTrans" cxnId="{C1767683-87C4-4839-B57D-23A8C2931880}">
      <dgm:prSet/>
      <dgm:spPr/>
      <dgm:t>
        <a:bodyPr/>
        <a:lstStyle/>
        <a:p>
          <a:endParaRPr lang="ru-RU"/>
        </a:p>
      </dgm:t>
    </dgm:pt>
    <dgm:pt modelId="{33C4D76A-0154-4274-9F45-3FDEEF507E7C}" type="sibTrans" cxnId="{C1767683-87C4-4839-B57D-23A8C2931880}">
      <dgm:prSet/>
      <dgm:spPr/>
      <dgm:t>
        <a:bodyPr/>
        <a:lstStyle/>
        <a:p>
          <a:endParaRPr lang="ru-RU"/>
        </a:p>
      </dgm:t>
    </dgm:pt>
    <dgm:pt modelId="{3F741FA9-92A4-4CB1-8762-A39E000C6A5A}">
      <dgm:prSet phldrT="[Текст]" custT="1"/>
      <dgm:spPr/>
      <dgm:t>
        <a:bodyPr/>
        <a:lstStyle/>
        <a:p>
          <a:r>
            <a:rPr lang="ru-RU" sz="2800" b="1" dirty="0" smtClean="0"/>
            <a:t>демонстрация</a:t>
          </a:r>
          <a:endParaRPr lang="ru-RU" sz="2800" b="1" dirty="0"/>
        </a:p>
      </dgm:t>
    </dgm:pt>
    <dgm:pt modelId="{442B3B51-932F-4EDA-AC98-A7A1BCE0FCAE}" type="parTrans" cxnId="{02F19551-D27E-4B6B-B8CA-544E9EFABAA1}">
      <dgm:prSet/>
      <dgm:spPr/>
      <dgm:t>
        <a:bodyPr/>
        <a:lstStyle/>
        <a:p>
          <a:endParaRPr lang="ru-RU"/>
        </a:p>
      </dgm:t>
    </dgm:pt>
    <dgm:pt modelId="{77B3B5F3-8672-41AC-AB12-430B065473D8}" type="sibTrans" cxnId="{02F19551-D27E-4B6B-B8CA-544E9EFABAA1}">
      <dgm:prSet/>
      <dgm:spPr/>
      <dgm:t>
        <a:bodyPr/>
        <a:lstStyle/>
        <a:p>
          <a:endParaRPr lang="ru-RU"/>
        </a:p>
      </dgm:t>
    </dgm:pt>
    <dgm:pt modelId="{FD31C9D9-FE26-49FD-B188-57154591EAA9}">
      <dgm:prSet phldrT="[Текст]" custT="1"/>
      <dgm:spPr/>
      <dgm:t>
        <a:bodyPr/>
        <a:lstStyle/>
        <a:p>
          <a:r>
            <a:rPr lang="ru-RU" sz="2800" b="1" dirty="0" smtClean="0"/>
            <a:t>наблюдение</a:t>
          </a:r>
          <a:endParaRPr lang="ru-RU" sz="2800" b="1" dirty="0"/>
        </a:p>
      </dgm:t>
    </dgm:pt>
    <dgm:pt modelId="{E5C7A460-B1C1-4F19-AA44-CC64BCEBB8C6}" type="parTrans" cxnId="{0EA7EBAB-157F-4B7F-A564-2AB5FF61647A}">
      <dgm:prSet/>
      <dgm:spPr/>
      <dgm:t>
        <a:bodyPr/>
        <a:lstStyle/>
        <a:p>
          <a:endParaRPr lang="ru-RU"/>
        </a:p>
      </dgm:t>
    </dgm:pt>
    <dgm:pt modelId="{09542975-E0F1-4DEC-8E6D-FF5BF595D106}" type="sibTrans" cxnId="{0EA7EBAB-157F-4B7F-A564-2AB5FF61647A}">
      <dgm:prSet/>
      <dgm:spPr/>
      <dgm:t>
        <a:bodyPr/>
        <a:lstStyle/>
        <a:p>
          <a:endParaRPr lang="ru-RU"/>
        </a:p>
      </dgm:t>
    </dgm:pt>
    <dgm:pt modelId="{F3216280-85F1-42F4-8307-4004806CC7D0}">
      <dgm:prSet phldrT="[Текст]" custT="1"/>
      <dgm:spPr/>
      <dgm:t>
        <a:bodyPr/>
        <a:lstStyle/>
        <a:p>
          <a:r>
            <a:rPr lang="ru-RU" sz="2800" b="1" dirty="0" smtClean="0"/>
            <a:t>работа с книгой</a:t>
          </a:r>
          <a:endParaRPr lang="ru-RU" sz="2800" b="1" dirty="0"/>
        </a:p>
      </dgm:t>
    </dgm:pt>
    <dgm:pt modelId="{0218972F-A4FA-43F6-B915-EA96C724F327}" type="parTrans" cxnId="{F31B7259-A7D5-49C6-B8EE-5FAF25AC80D7}">
      <dgm:prSet/>
      <dgm:spPr/>
      <dgm:t>
        <a:bodyPr/>
        <a:lstStyle/>
        <a:p>
          <a:endParaRPr lang="ru-RU"/>
        </a:p>
      </dgm:t>
    </dgm:pt>
    <dgm:pt modelId="{CD140CCE-CBBA-4CD1-A4A3-E3556B471FAF}" type="sibTrans" cxnId="{F31B7259-A7D5-49C6-B8EE-5FAF25AC80D7}">
      <dgm:prSet/>
      <dgm:spPr/>
      <dgm:t>
        <a:bodyPr/>
        <a:lstStyle/>
        <a:p>
          <a:endParaRPr lang="ru-RU"/>
        </a:p>
      </dgm:t>
    </dgm:pt>
    <dgm:pt modelId="{10881BBC-7670-46A8-8035-32753E8701EF}">
      <dgm:prSet phldrT="[Текст]" custT="1"/>
      <dgm:spPr/>
      <dgm:t>
        <a:bodyPr/>
        <a:lstStyle/>
        <a:p>
          <a:r>
            <a:rPr lang="ru-RU" sz="2800" b="1" dirty="0" smtClean="0"/>
            <a:t>игра</a:t>
          </a:r>
          <a:endParaRPr lang="ru-RU" sz="2800" b="1" dirty="0"/>
        </a:p>
      </dgm:t>
    </dgm:pt>
    <dgm:pt modelId="{E1AEB3FB-066C-4DBC-84D7-53E0F99A892D}" type="parTrans" cxnId="{5F8163C2-4B51-49CF-87EF-CAF88479188A}">
      <dgm:prSet/>
      <dgm:spPr/>
      <dgm:t>
        <a:bodyPr/>
        <a:lstStyle/>
        <a:p>
          <a:endParaRPr lang="ru-RU"/>
        </a:p>
      </dgm:t>
    </dgm:pt>
    <dgm:pt modelId="{E09239A3-2266-4744-9CC8-7E1D8988A821}" type="sibTrans" cxnId="{5F8163C2-4B51-49CF-87EF-CAF88479188A}">
      <dgm:prSet/>
      <dgm:spPr/>
      <dgm:t>
        <a:bodyPr/>
        <a:lstStyle/>
        <a:p>
          <a:endParaRPr lang="ru-RU"/>
        </a:p>
      </dgm:t>
    </dgm:pt>
    <dgm:pt modelId="{0933897B-85EA-438E-92B6-E0777ECCFCD3}">
      <dgm:prSet phldrT="[Текст]" custT="1"/>
      <dgm:spPr/>
      <dgm:t>
        <a:bodyPr/>
        <a:lstStyle/>
        <a:p>
          <a:r>
            <a:rPr lang="ru-RU" sz="2800" b="1" dirty="0" smtClean="0"/>
            <a:t>упражнение</a:t>
          </a:r>
          <a:endParaRPr lang="ru-RU" sz="2800" b="1" dirty="0"/>
        </a:p>
      </dgm:t>
    </dgm:pt>
    <dgm:pt modelId="{2B036082-F04F-4D90-908A-1388BCAF4B88}" type="parTrans" cxnId="{A2CCC455-3F5F-4530-A148-E42446BDDB32}">
      <dgm:prSet/>
      <dgm:spPr/>
      <dgm:t>
        <a:bodyPr/>
        <a:lstStyle/>
        <a:p>
          <a:endParaRPr lang="ru-RU"/>
        </a:p>
      </dgm:t>
    </dgm:pt>
    <dgm:pt modelId="{297DA1D6-6A8D-483E-B26A-587828FD2DAD}" type="sibTrans" cxnId="{A2CCC455-3F5F-4530-A148-E42446BDDB32}">
      <dgm:prSet/>
      <dgm:spPr/>
      <dgm:t>
        <a:bodyPr/>
        <a:lstStyle/>
        <a:p>
          <a:endParaRPr lang="ru-RU"/>
        </a:p>
      </dgm:t>
    </dgm:pt>
    <dgm:pt modelId="{B8737F94-C758-4C17-9AB3-7E5A70C1835E}">
      <dgm:prSet phldrT="[Текст]" custT="1"/>
      <dgm:spPr/>
      <dgm:t>
        <a:bodyPr/>
        <a:lstStyle/>
        <a:p>
          <a:r>
            <a:rPr lang="ru-RU" sz="2800" b="1" dirty="0" smtClean="0"/>
            <a:t>практическая работа</a:t>
          </a:r>
          <a:endParaRPr lang="ru-RU" sz="2800" b="1" dirty="0"/>
        </a:p>
      </dgm:t>
    </dgm:pt>
    <dgm:pt modelId="{ACA4AC2B-E4E0-47B9-8ABE-9CCD511718C7}" type="parTrans" cxnId="{4D1FFB08-D9AF-45D2-BEF3-2B2C4313EBBE}">
      <dgm:prSet/>
      <dgm:spPr/>
      <dgm:t>
        <a:bodyPr/>
        <a:lstStyle/>
        <a:p>
          <a:endParaRPr lang="ru-RU"/>
        </a:p>
      </dgm:t>
    </dgm:pt>
    <dgm:pt modelId="{415025D8-06FA-4F05-A36E-E8CCFD3626DB}" type="sibTrans" cxnId="{4D1FFB08-D9AF-45D2-BEF3-2B2C4313EBBE}">
      <dgm:prSet/>
      <dgm:spPr/>
      <dgm:t>
        <a:bodyPr/>
        <a:lstStyle/>
        <a:p>
          <a:endParaRPr lang="ru-RU"/>
        </a:p>
      </dgm:t>
    </dgm:pt>
    <dgm:pt modelId="{EF58F109-36E1-40E8-BABF-06DF6EE59426}">
      <dgm:prSet phldrT="[Текст]" custT="1"/>
      <dgm:spPr/>
      <dgm:t>
        <a:bodyPr/>
        <a:lstStyle/>
        <a:p>
          <a:r>
            <a:rPr lang="ru-RU" sz="2800" b="1" dirty="0" smtClean="0"/>
            <a:t>самостоятельная работа</a:t>
          </a:r>
          <a:endParaRPr lang="ru-RU" sz="2800" b="1" dirty="0"/>
        </a:p>
      </dgm:t>
    </dgm:pt>
    <dgm:pt modelId="{376C53AE-96B9-4C07-B180-5654C9FF5A71}" type="parTrans" cxnId="{F9D838A0-0B31-465B-90E7-8B09450A11AF}">
      <dgm:prSet/>
      <dgm:spPr/>
      <dgm:t>
        <a:bodyPr/>
        <a:lstStyle/>
        <a:p>
          <a:endParaRPr lang="ru-RU"/>
        </a:p>
      </dgm:t>
    </dgm:pt>
    <dgm:pt modelId="{5C443704-E256-46B8-8A1A-78BAC6D2A7DB}" type="sibTrans" cxnId="{F9D838A0-0B31-465B-90E7-8B09450A11AF}">
      <dgm:prSet/>
      <dgm:spPr/>
      <dgm:t>
        <a:bodyPr/>
        <a:lstStyle/>
        <a:p>
          <a:endParaRPr lang="ru-RU"/>
        </a:p>
      </dgm:t>
    </dgm:pt>
    <dgm:pt modelId="{6261EE32-D930-436F-89AA-D2A766521753}">
      <dgm:prSet phldrT="[Текст]" custT="1"/>
      <dgm:spPr/>
      <dgm:t>
        <a:bodyPr/>
        <a:lstStyle/>
        <a:p>
          <a:r>
            <a:rPr lang="ru-RU" sz="2400" b="1" dirty="0" smtClean="0"/>
            <a:t>применение технических средств обучения</a:t>
          </a:r>
          <a:endParaRPr lang="ru-RU" sz="2400" b="1" dirty="0"/>
        </a:p>
      </dgm:t>
    </dgm:pt>
    <dgm:pt modelId="{385B3443-D8AE-4751-9DAF-802A48438C28}" type="parTrans" cxnId="{CC1A4BEE-3BE7-456C-9E17-5AD0D1C356DF}">
      <dgm:prSet/>
      <dgm:spPr/>
      <dgm:t>
        <a:bodyPr/>
        <a:lstStyle/>
        <a:p>
          <a:endParaRPr lang="ru-RU"/>
        </a:p>
      </dgm:t>
    </dgm:pt>
    <dgm:pt modelId="{4C143100-C790-4D49-92F3-36BFDDB5843F}" type="sibTrans" cxnId="{CC1A4BEE-3BE7-456C-9E17-5AD0D1C356DF}">
      <dgm:prSet/>
      <dgm:spPr/>
      <dgm:t>
        <a:bodyPr/>
        <a:lstStyle/>
        <a:p>
          <a:endParaRPr lang="ru-RU"/>
        </a:p>
      </dgm:t>
    </dgm:pt>
    <dgm:pt modelId="{3F9EBE3D-CF31-4B96-ACBA-2BD006A34308}">
      <dgm:prSet phldrT="[Текст]" custT="1"/>
      <dgm:spPr/>
      <dgm:t>
        <a:bodyPr/>
        <a:lstStyle/>
        <a:p>
          <a:r>
            <a:rPr lang="ru-RU" sz="2800" b="1" dirty="0" smtClean="0"/>
            <a:t>проблемное обучение</a:t>
          </a:r>
          <a:endParaRPr lang="ru-RU" sz="2800" b="1" dirty="0"/>
        </a:p>
      </dgm:t>
    </dgm:pt>
    <dgm:pt modelId="{60A38CE3-8A87-45CC-9324-7604A3A373A8}" type="parTrans" cxnId="{50539591-2E13-4F69-8571-827DECFE36A9}">
      <dgm:prSet/>
      <dgm:spPr/>
      <dgm:t>
        <a:bodyPr/>
        <a:lstStyle/>
        <a:p>
          <a:endParaRPr lang="ru-RU"/>
        </a:p>
      </dgm:t>
    </dgm:pt>
    <dgm:pt modelId="{307DF2A3-E13C-4980-8D21-8F031AA2F049}" type="sibTrans" cxnId="{50539591-2E13-4F69-8571-827DECFE36A9}">
      <dgm:prSet/>
      <dgm:spPr/>
      <dgm:t>
        <a:bodyPr/>
        <a:lstStyle/>
        <a:p>
          <a:endParaRPr lang="ru-RU"/>
        </a:p>
      </dgm:t>
    </dgm:pt>
    <dgm:pt modelId="{E87DAD35-C675-4B4D-8741-306321414E8F}" type="pres">
      <dgm:prSet presAssocID="{E2E75B81-DE48-45BF-B8CA-468EE42DDF35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2A7EA0FF-8563-41BD-BEAC-D56734C55DDE}" type="pres">
      <dgm:prSet presAssocID="{E2E75B81-DE48-45BF-B8CA-468EE42DDF35}" presName="pyramid" presStyleLbl="node1" presStyleIdx="0" presStyleCnt="1" custLinFactNeighborX="-8246"/>
      <dgm:spPr/>
    </dgm:pt>
    <dgm:pt modelId="{01E236E3-69D8-4BEF-BE70-E44BEEB36866}" type="pres">
      <dgm:prSet presAssocID="{E2E75B81-DE48-45BF-B8CA-468EE42DDF35}" presName="theList" presStyleCnt="0"/>
      <dgm:spPr/>
    </dgm:pt>
    <dgm:pt modelId="{94092E6E-8992-464F-8C5F-B8AABE3142B8}" type="pres">
      <dgm:prSet presAssocID="{AFAF25CE-3CA8-40F2-A9F7-61123D5C49E6}" presName="aNode" presStyleLbl="fgAcc1" presStyleIdx="0" presStyleCnt="11" custScaleX="163803" custLinFactNeighborX="11093" custLinFactNeighborY="393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BD46C7-5A27-4167-B873-FEDAE84EC4D4}" type="pres">
      <dgm:prSet presAssocID="{AFAF25CE-3CA8-40F2-A9F7-61123D5C49E6}" presName="aSpace" presStyleCnt="0"/>
      <dgm:spPr/>
    </dgm:pt>
    <dgm:pt modelId="{EA3CF98B-7B3B-4250-A661-7462D520D6D3}" type="pres">
      <dgm:prSet presAssocID="{32E710AA-5ED2-4E99-B2AE-BC25BB021DEA}" presName="aNode" presStyleLbl="fgAcc1" presStyleIdx="1" presStyleCnt="11" custScaleX="163803" custLinFactNeighborX="11093" custLinFactNeighborY="393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8242A8-D524-4301-AFC9-C37D4601EC51}" type="pres">
      <dgm:prSet presAssocID="{32E710AA-5ED2-4E99-B2AE-BC25BB021DEA}" presName="aSpace" presStyleCnt="0"/>
      <dgm:spPr/>
    </dgm:pt>
    <dgm:pt modelId="{02C311DB-D8F3-4504-B1D4-13DEC66504EF}" type="pres">
      <dgm:prSet presAssocID="{3F741FA9-92A4-4CB1-8762-A39E000C6A5A}" presName="aNode" presStyleLbl="fgAcc1" presStyleIdx="2" presStyleCnt="11" custScaleX="163803" custLinFactNeighborX="11093" custLinFactNeighborY="393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931BF2-F01B-4584-A132-8B10D125F617}" type="pres">
      <dgm:prSet presAssocID="{3F741FA9-92A4-4CB1-8762-A39E000C6A5A}" presName="aSpace" presStyleCnt="0"/>
      <dgm:spPr/>
    </dgm:pt>
    <dgm:pt modelId="{5717CA3C-117D-4BE4-96FF-1441DA4CC377}" type="pres">
      <dgm:prSet presAssocID="{FD31C9D9-FE26-49FD-B188-57154591EAA9}" presName="aNode" presStyleLbl="fgAcc1" presStyleIdx="3" presStyleCnt="11" custScaleX="163803" custLinFactNeighborX="11093" custLinFactNeighborY="393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DBADA5-6BEE-49F3-97B5-D05D0CFE118D}" type="pres">
      <dgm:prSet presAssocID="{FD31C9D9-FE26-49FD-B188-57154591EAA9}" presName="aSpace" presStyleCnt="0"/>
      <dgm:spPr/>
    </dgm:pt>
    <dgm:pt modelId="{904C1496-F440-4537-A993-251770A12F14}" type="pres">
      <dgm:prSet presAssocID="{F3216280-85F1-42F4-8307-4004806CC7D0}" presName="aNode" presStyleLbl="fgAcc1" presStyleIdx="4" presStyleCnt="11" custScaleX="163803" custLinFactNeighborX="11093" custLinFactNeighborY="393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76CA76-DC22-4BCA-AE03-ED1D53C8A214}" type="pres">
      <dgm:prSet presAssocID="{F3216280-85F1-42F4-8307-4004806CC7D0}" presName="aSpace" presStyleCnt="0"/>
      <dgm:spPr/>
    </dgm:pt>
    <dgm:pt modelId="{CC0A32A9-537E-4ED5-B51A-23963FF5D39F}" type="pres">
      <dgm:prSet presAssocID="{10881BBC-7670-46A8-8035-32753E8701EF}" presName="aNode" presStyleLbl="fgAcc1" presStyleIdx="5" presStyleCnt="11" custScaleX="163803" custLinFactNeighborX="11093" custLinFactNeighborY="393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F7FE0C-BCC9-4EF4-BF4B-7EF7B02FFF81}" type="pres">
      <dgm:prSet presAssocID="{10881BBC-7670-46A8-8035-32753E8701EF}" presName="aSpace" presStyleCnt="0"/>
      <dgm:spPr/>
    </dgm:pt>
    <dgm:pt modelId="{B6EA37C3-B1E7-42C3-A55A-AA5BA6ABE0AD}" type="pres">
      <dgm:prSet presAssocID="{0933897B-85EA-438E-92B6-E0777ECCFCD3}" presName="aNode" presStyleLbl="fgAcc1" presStyleIdx="6" presStyleCnt="11" custScaleX="163803" custLinFactNeighborX="11093" custLinFactNeighborY="393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F79E0E-D780-4177-986E-4157E49A5C42}" type="pres">
      <dgm:prSet presAssocID="{0933897B-85EA-438E-92B6-E0777ECCFCD3}" presName="aSpace" presStyleCnt="0"/>
      <dgm:spPr/>
    </dgm:pt>
    <dgm:pt modelId="{73440D84-AD13-48C8-9989-8772B2A162BE}" type="pres">
      <dgm:prSet presAssocID="{B8737F94-C758-4C17-9AB3-7E5A70C1835E}" presName="aNode" presStyleLbl="fgAcc1" presStyleIdx="7" presStyleCnt="11" custScaleX="163803" custLinFactNeighborX="11093" custLinFactNeighborY="393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4C01A2-F9D7-4B42-A39C-64E51A86FB75}" type="pres">
      <dgm:prSet presAssocID="{B8737F94-C758-4C17-9AB3-7E5A70C1835E}" presName="aSpace" presStyleCnt="0"/>
      <dgm:spPr/>
    </dgm:pt>
    <dgm:pt modelId="{F130BE44-3F0D-4627-8563-4A80AAC95175}" type="pres">
      <dgm:prSet presAssocID="{EF58F109-36E1-40E8-BABF-06DF6EE59426}" presName="aNode" presStyleLbl="fgAcc1" presStyleIdx="8" presStyleCnt="11" custScaleX="163803" custLinFactNeighborX="11093" custLinFactNeighborY="393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24690D-B462-46B6-9991-DCC54EC49AA0}" type="pres">
      <dgm:prSet presAssocID="{EF58F109-36E1-40E8-BABF-06DF6EE59426}" presName="aSpace" presStyleCnt="0"/>
      <dgm:spPr/>
    </dgm:pt>
    <dgm:pt modelId="{5ADA158A-AD82-416F-A434-2C1B53352D07}" type="pres">
      <dgm:prSet presAssocID="{6261EE32-D930-436F-89AA-D2A766521753}" presName="aNode" presStyleLbl="fgAcc1" presStyleIdx="9" presStyleCnt="11" custScaleX="163803" custLinFactNeighborX="11093" custLinFactNeighborY="393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206D0C-A817-4E00-B2D6-6ED36632852B}" type="pres">
      <dgm:prSet presAssocID="{6261EE32-D930-436F-89AA-D2A766521753}" presName="aSpace" presStyleCnt="0"/>
      <dgm:spPr/>
    </dgm:pt>
    <dgm:pt modelId="{B0B77577-6C9C-4572-8F8B-AE21CD7FD8A8}" type="pres">
      <dgm:prSet presAssocID="{3F9EBE3D-CF31-4B96-ACBA-2BD006A34308}" presName="aNode" presStyleLbl="fgAcc1" presStyleIdx="10" presStyleCnt="11" custScaleX="163803" custLinFactNeighborX="11093" custLinFactNeighborY="393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29C9DB-004B-4062-887D-05ED87338236}" type="pres">
      <dgm:prSet presAssocID="{3F9EBE3D-CF31-4B96-ACBA-2BD006A34308}" presName="aSpace" presStyleCnt="0"/>
      <dgm:spPr/>
    </dgm:pt>
  </dgm:ptLst>
  <dgm:cxnLst>
    <dgm:cxn modelId="{6DA110F2-11A8-4677-8A6A-DF510E5F4361}" srcId="{E2E75B81-DE48-45BF-B8CA-468EE42DDF35}" destId="{AFAF25CE-3CA8-40F2-A9F7-61123D5C49E6}" srcOrd="0" destOrd="0" parTransId="{11CEB151-230C-4772-8083-A7C229166DD4}" sibTransId="{0BE45007-D1D4-4EBE-B509-368EB5E11277}"/>
    <dgm:cxn modelId="{4D1FFB08-D9AF-45D2-BEF3-2B2C4313EBBE}" srcId="{E2E75B81-DE48-45BF-B8CA-468EE42DDF35}" destId="{B8737F94-C758-4C17-9AB3-7E5A70C1835E}" srcOrd="7" destOrd="0" parTransId="{ACA4AC2B-E4E0-47B9-8ABE-9CCD511718C7}" sibTransId="{415025D8-06FA-4F05-A36E-E8CCFD3626DB}"/>
    <dgm:cxn modelId="{C1767683-87C4-4839-B57D-23A8C2931880}" srcId="{E2E75B81-DE48-45BF-B8CA-468EE42DDF35}" destId="{32E710AA-5ED2-4E99-B2AE-BC25BB021DEA}" srcOrd="1" destOrd="0" parTransId="{AC8D4A90-1753-46C9-93D5-7BF4E978C5A3}" sibTransId="{33C4D76A-0154-4274-9F45-3FDEEF507E7C}"/>
    <dgm:cxn modelId="{CC1A4BEE-3BE7-456C-9E17-5AD0D1C356DF}" srcId="{E2E75B81-DE48-45BF-B8CA-468EE42DDF35}" destId="{6261EE32-D930-436F-89AA-D2A766521753}" srcOrd="9" destOrd="0" parTransId="{385B3443-D8AE-4751-9DAF-802A48438C28}" sibTransId="{4C143100-C790-4D49-92F3-36BFDDB5843F}"/>
    <dgm:cxn modelId="{2402581E-A943-4BD0-9FEA-D7CDC71A129C}" type="presOf" srcId="{F3216280-85F1-42F4-8307-4004806CC7D0}" destId="{904C1496-F440-4537-A993-251770A12F14}" srcOrd="0" destOrd="0" presId="urn:microsoft.com/office/officeart/2005/8/layout/pyramid2"/>
    <dgm:cxn modelId="{0EA7EBAB-157F-4B7F-A564-2AB5FF61647A}" srcId="{E2E75B81-DE48-45BF-B8CA-468EE42DDF35}" destId="{FD31C9D9-FE26-49FD-B188-57154591EAA9}" srcOrd="3" destOrd="0" parTransId="{E5C7A460-B1C1-4F19-AA44-CC64BCEBB8C6}" sibTransId="{09542975-E0F1-4DEC-8E6D-FF5BF595D106}"/>
    <dgm:cxn modelId="{84F7BE29-9D2F-4242-9CC0-6B255518EEB1}" type="presOf" srcId="{3F741FA9-92A4-4CB1-8762-A39E000C6A5A}" destId="{02C311DB-D8F3-4504-B1D4-13DEC66504EF}" srcOrd="0" destOrd="0" presId="urn:microsoft.com/office/officeart/2005/8/layout/pyramid2"/>
    <dgm:cxn modelId="{48601244-0F80-4DC6-A9C9-CF17707E310B}" type="presOf" srcId="{0933897B-85EA-438E-92B6-E0777ECCFCD3}" destId="{B6EA37C3-B1E7-42C3-A55A-AA5BA6ABE0AD}" srcOrd="0" destOrd="0" presId="urn:microsoft.com/office/officeart/2005/8/layout/pyramid2"/>
    <dgm:cxn modelId="{D8FDA4A2-846B-49B7-830D-187D46D8A768}" type="presOf" srcId="{FD31C9D9-FE26-49FD-B188-57154591EAA9}" destId="{5717CA3C-117D-4BE4-96FF-1441DA4CC377}" srcOrd="0" destOrd="0" presId="urn:microsoft.com/office/officeart/2005/8/layout/pyramid2"/>
    <dgm:cxn modelId="{50539591-2E13-4F69-8571-827DECFE36A9}" srcId="{E2E75B81-DE48-45BF-B8CA-468EE42DDF35}" destId="{3F9EBE3D-CF31-4B96-ACBA-2BD006A34308}" srcOrd="10" destOrd="0" parTransId="{60A38CE3-8A87-45CC-9324-7604A3A373A8}" sibTransId="{307DF2A3-E13C-4980-8D21-8F031AA2F049}"/>
    <dgm:cxn modelId="{F9D838A0-0B31-465B-90E7-8B09450A11AF}" srcId="{E2E75B81-DE48-45BF-B8CA-468EE42DDF35}" destId="{EF58F109-36E1-40E8-BABF-06DF6EE59426}" srcOrd="8" destOrd="0" parTransId="{376C53AE-96B9-4C07-B180-5654C9FF5A71}" sibTransId="{5C443704-E256-46B8-8A1A-78BAC6D2A7DB}"/>
    <dgm:cxn modelId="{5F8163C2-4B51-49CF-87EF-CAF88479188A}" srcId="{E2E75B81-DE48-45BF-B8CA-468EE42DDF35}" destId="{10881BBC-7670-46A8-8035-32753E8701EF}" srcOrd="5" destOrd="0" parTransId="{E1AEB3FB-066C-4DBC-84D7-53E0F99A892D}" sibTransId="{E09239A3-2266-4744-9CC8-7E1D8988A821}"/>
    <dgm:cxn modelId="{A2CCC455-3F5F-4530-A148-E42446BDDB32}" srcId="{E2E75B81-DE48-45BF-B8CA-468EE42DDF35}" destId="{0933897B-85EA-438E-92B6-E0777ECCFCD3}" srcOrd="6" destOrd="0" parTransId="{2B036082-F04F-4D90-908A-1388BCAF4B88}" sibTransId="{297DA1D6-6A8D-483E-B26A-587828FD2DAD}"/>
    <dgm:cxn modelId="{F31B7259-A7D5-49C6-B8EE-5FAF25AC80D7}" srcId="{E2E75B81-DE48-45BF-B8CA-468EE42DDF35}" destId="{F3216280-85F1-42F4-8307-4004806CC7D0}" srcOrd="4" destOrd="0" parTransId="{0218972F-A4FA-43F6-B915-EA96C724F327}" sibTransId="{CD140CCE-CBBA-4CD1-A4A3-E3556B471FAF}"/>
    <dgm:cxn modelId="{EA56AEAB-358A-4330-9BA9-2163107DE24C}" type="presOf" srcId="{E2E75B81-DE48-45BF-B8CA-468EE42DDF35}" destId="{E87DAD35-C675-4B4D-8741-306321414E8F}" srcOrd="0" destOrd="0" presId="urn:microsoft.com/office/officeart/2005/8/layout/pyramid2"/>
    <dgm:cxn modelId="{ECE4BE33-E342-46C3-BCBE-3389D2A8B14F}" type="presOf" srcId="{10881BBC-7670-46A8-8035-32753E8701EF}" destId="{CC0A32A9-537E-4ED5-B51A-23963FF5D39F}" srcOrd="0" destOrd="0" presId="urn:microsoft.com/office/officeart/2005/8/layout/pyramid2"/>
    <dgm:cxn modelId="{92BE1C93-194C-4532-9732-48B1CA86E863}" type="presOf" srcId="{B8737F94-C758-4C17-9AB3-7E5A70C1835E}" destId="{73440D84-AD13-48C8-9989-8772B2A162BE}" srcOrd="0" destOrd="0" presId="urn:microsoft.com/office/officeart/2005/8/layout/pyramid2"/>
    <dgm:cxn modelId="{B7BD55EB-2749-445D-8C48-AA117673AAC1}" type="presOf" srcId="{3F9EBE3D-CF31-4B96-ACBA-2BD006A34308}" destId="{B0B77577-6C9C-4572-8F8B-AE21CD7FD8A8}" srcOrd="0" destOrd="0" presId="urn:microsoft.com/office/officeart/2005/8/layout/pyramid2"/>
    <dgm:cxn modelId="{04E61629-1BB2-48D9-9B73-3582E6979CEC}" type="presOf" srcId="{AFAF25CE-3CA8-40F2-A9F7-61123D5C49E6}" destId="{94092E6E-8992-464F-8C5F-B8AABE3142B8}" srcOrd="0" destOrd="0" presId="urn:microsoft.com/office/officeart/2005/8/layout/pyramid2"/>
    <dgm:cxn modelId="{8D7F9E18-82CC-4D30-91F1-D20786655F69}" type="presOf" srcId="{EF58F109-36E1-40E8-BABF-06DF6EE59426}" destId="{F130BE44-3F0D-4627-8563-4A80AAC95175}" srcOrd="0" destOrd="0" presId="urn:microsoft.com/office/officeart/2005/8/layout/pyramid2"/>
    <dgm:cxn modelId="{02F19551-D27E-4B6B-B8CA-544E9EFABAA1}" srcId="{E2E75B81-DE48-45BF-B8CA-468EE42DDF35}" destId="{3F741FA9-92A4-4CB1-8762-A39E000C6A5A}" srcOrd="2" destOrd="0" parTransId="{442B3B51-932F-4EDA-AC98-A7A1BCE0FCAE}" sibTransId="{77B3B5F3-8672-41AC-AB12-430B065473D8}"/>
    <dgm:cxn modelId="{0C37A8AA-8CBC-4A93-9F00-824F1A9B8789}" type="presOf" srcId="{6261EE32-D930-436F-89AA-D2A766521753}" destId="{5ADA158A-AD82-416F-A434-2C1B53352D07}" srcOrd="0" destOrd="0" presId="urn:microsoft.com/office/officeart/2005/8/layout/pyramid2"/>
    <dgm:cxn modelId="{B5CA5A46-4F02-4175-B368-DC98B119C998}" type="presOf" srcId="{32E710AA-5ED2-4E99-B2AE-BC25BB021DEA}" destId="{EA3CF98B-7B3B-4250-A661-7462D520D6D3}" srcOrd="0" destOrd="0" presId="urn:microsoft.com/office/officeart/2005/8/layout/pyramid2"/>
    <dgm:cxn modelId="{28D43270-B61E-45E2-A0EA-0B5F07BDF80C}" type="presParOf" srcId="{E87DAD35-C675-4B4D-8741-306321414E8F}" destId="{2A7EA0FF-8563-41BD-BEAC-D56734C55DDE}" srcOrd="0" destOrd="0" presId="urn:microsoft.com/office/officeart/2005/8/layout/pyramid2"/>
    <dgm:cxn modelId="{84581348-E667-4FBA-A6F0-DCA4FA9155A6}" type="presParOf" srcId="{E87DAD35-C675-4B4D-8741-306321414E8F}" destId="{01E236E3-69D8-4BEF-BE70-E44BEEB36866}" srcOrd="1" destOrd="0" presId="urn:microsoft.com/office/officeart/2005/8/layout/pyramid2"/>
    <dgm:cxn modelId="{21F0455A-8FF1-4C76-8447-4EB1ED554483}" type="presParOf" srcId="{01E236E3-69D8-4BEF-BE70-E44BEEB36866}" destId="{94092E6E-8992-464F-8C5F-B8AABE3142B8}" srcOrd="0" destOrd="0" presId="urn:microsoft.com/office/officeart/2005/8/layout/pyramid2"/>
    <dgm:cxn modelId="{8A5ED07C-0628-419E-BE62-532F20D3896D}" type="presParOf" srcId="{01E236E3-69D8-4BEF-BE70-E44BEEB36866}" destId="{A6BD46C7-5A27-4167-B873-FEDAE84EC4D4}" srcOrd="1" destOrd="0" presId="urn:microsoft.com/office/officeart/2005/8/layout/pyramid2"/>
    <dgm:cxn modelId="{F17DBEB4-B57A-4E9B-A19B-4D08229E5CEA}" type="presParOf" srcId="{01E236E3-69D8-4BEF-BE70-E44BEEB36866}" destId="{EA3CF98B-7B3B-4250-A661-7462D520D6D3}" srcOrd="2" destOrd="0" presId="urn:microsoft.com/office/officeart/2005/8/layout/pyramid2"/>
    <dgm:cxn modelId="{A8BDED28-156F-46A2-A4A1-8E810F256A7E}" type="presParOf" srcId="{01E236E3-69D8-4BEF-BE70-E44BEEB36866}" destId="{6E8242A8-D524-4301-AFC9-C37D4601EC51}" srcOrd="3" destOrd="0" presId="urn:microsoft.com/office/officeart/2005/8/layout/pyramid2"/>
    <dgm:cxn modelId="{0180EF0F-BBDE-42BF-B09D-A8A71FDE8757}" type="presParOf" srcId="{01E236E3-69D8-4BEF-BE70-E44BEEB36866}" destId="{02C311DB-D8F3-4504-B1D4-13DEC66504EF}" srcOrd="4" destOrd="0" presId="urn:microsoft.com/office/officeart/2005/8/layout/pyramid2"/>
    <dgm:cxn modelId="{F46D9721-98FB-4895-946A-EC7BA6308F00}" type="presParOf" srcId="{01E236E3-69D8-4BEF-BE70-E44BEEB36866}" destId="{B9931BF2-F01B-4584-A132-8B10D125F617}" srcOrd="5" destOrd="0" presId="urn:microsoft.com/office/officeart/2005/8/layout/pyramid2"/>
    <dgm:cxn modelId="{D2EC8241-51FD-4AF4-B8B5-6534506C3997}" type="presParOf" srcId="{01E236E3-69D8-4BEF-BE70-E44BEEB36866}" destId="{5717CA3C-117D-4BE4-96FF-1441DA4CC377}" srcOrd="6" destOrd="0" presId="urn:microsoft.com/office/officeart/2005/8/layout/pyramid2"/>
    <dgm:cxn modelId="{5CB48A83-661C-4737-B36D-AA5A6171BCE7}" type="presParOf" srcId="{01E236E3-69D8-4BEF-BE70-E44BEEB36866}" destId="{D4DBADA5-6BEE-49F3-97B5-D05D0CFE118D}" srcOrd="7" destOrd="0" presId="urn:microsoft.com/office/officeart/2005/8/layout/pyramid2"/>
    <dgm:cxn modelId="{1E8C5D3D-75B9-401B-95FE-935BC762AD40}" type="presParOf" srcId="{01E236E3-69D8-4BEF-BE70-E44BEEB36866}" destId="{904C1496-F440-4537-A993-251770A12F14}" srcOrd="8" destOrd="0" presId="urn:microsoft.com/office/officeart/2005/8/layout/pyramid2"/>
    <dgm:cxn modelId="{91CF4259-DAF8-4EA5-B78F-A4565ADA9036}" type="presParOf" srcId="{01E236E3-69D8-4BEF-BE70-E44BEEB36866}" destId="{6076CA76-DC22-4BCA-AE03-ED1D53C8A214}" srcOrd="9" destOrd="0" presId="urn:microsoft.com/office/officeart/2005/8/layout/pyramid2"/>
    <dgm:cxn modelId="{D5601190-D4F2-4BF2-8C85-C3FB68EC47C1}" type="presParOf" srcId="{01E236E3-69D8-4BEF-BE70-E44BEEB36866}" destId="{CC0A32A9-537E-4ED5-B51A-23963FF5D39F}" srcOrd="10" destOrd="0" presId="urn:microsoft.com/office/officeart/2005/8/layout/pyramid2"/>
    <dgm:cxn modelId="{BCC5D5F7-454E-4DF0-81AA-61B66F071B38}" type="presParOf" srcId="{01E236E3-69D8-4BEF-BE70-E44BEEB36866}" destId="{98F7FE0C-BCC9-4EF4-BF4B-7EF7B02FFF81}" srcOrd="11" destOrd="0" presId="urn:microsoft.com/office/officeart/2005/8/layout/pyramid2"/>
    <dgm:cxn modelId="{8B591DC3-1D4D-4251-9B45-2C638534D19F}" type="presParOf" srcId="{01E236E3-69D8-4BEF-BE70-E44BEEB36866}" destId="{B6EA37C3-B1E7-42C3-A55A-AA5BA6ABE0AD}" srcOrd="12" destOrd="0" presId="urn:microsoft.com/office/officeart/2005/8/layout/pyramid2"/>
    <dgm:cxn modelId="{4EEBFAC8-2832-4856-849A-C3F501764D64}" type="presParOf" srcId="{01E236E3-69D8-4BEF-BE70-E44BEEB36866}" destId="{8CF79E0E-D780-4177-986E-4157E49A5C42}" srcOrd="13" destOrd="0" presId="urn:microsoft.com/office/officeart/2005/8/layout/pyramid2"/>
    <dgm:cxn modelId="{D1E1873F-C7F5-46D5-ADB9-6215778A191A}" type="presParOf" srcId="{01E236E3-69D8-4BEF-BE70-E44BEEB36866}" destId="{73440D84-AD13-48C8-9989-8772B2A162BE}" srcOrd="14" destOrd="0" presId="urn:microsoft.com/office/officeart/2005/8/layout/pyramid2"/>
    <dgm:cxn modelId="{11D68C40-A528-46C6-AD34-6F8F2314619C}" type="presParOf" srcId="{01E236E3-69D8-4BEF-BE70-E44BEEB36866}" destId="{BE4C01A2-F9D7-4B42-A39C-64E51A86FB75}" srcOrd="15" destOrd="0" presId="urn:microsoft.com/office/officeart/2005/8/layout/pyramid2"/>
    <dgm:cxn modelId="{2AAE1A67-81DC-4423-8AC2-7EA3B4E1E06F}" type="presParOf" srcId="{01E236E3-69D8-4BEF-BE70-E44BEEB36866}" destId="{F130BE44-3F0D-4627-8563-4A80AAC95175}" srcOrd="16" destOrd="0" presId="urn:microsoft.com/office/officeart/2005/8/layout/pyramid2"/>
    <dgm:cxn modelId="{8F213410-250F-4776-9A4C-74AE39B7385F}" type="presParOf" srcId="{01E236E3-69D8-4BEF-BE70-E44BEEB36866}" destId="{A024690D-B462-46B6-9991-DCC54EC49AA0}" srcOrd="17" destOrd="0" presId="urn:microsoft.com/office/officeart/2005/8/layout/pyramid2"/>
    <dgm:cxn modelId="{3C1FDD4D-8D10-44E9-B92E-8E6F4487FB14}" type="presParOf" srcId="{01E236E3-69D8-4BEF-BE70-E44BEEB36866}" destId="{5ADA158A-AD82-416F-A434-2C1B53352D07}" srcOrd="18" destOrd="0" presId="urn:microsoft.com/office/officeart/2005/8/layout/pyramid2"/>
    <dgm:cxn modelId="{673C86FD-1FA0-4AE8-B5D7-0E4CD6ECDD0C}" type="presParOf" srcId="{01E236E3-69D8-4BEF-BE70-E44BEEB36866}" destId="{66206D0C-A817-4E00-B2D6-6ED36632852B}" srcOrd="19" destOrd="0" presId="urn:microsoft.com/office/officeart/2005/8/layout/pyramid2"/>
    <dgm:cxn modelId="{B65A8B28-6796-4A76-BC69-974A04828521}" type="presParOf" srcId="{01E236E3-69D8-4BEF-BE70-E44BEEB36866}" destId="{B0B77577-6C9C-4572-8F8B-AE21CD7FD8A8}" srcOrd="20" destOrd="0" presId="urn:microsoft.com/office/officeart/2005/8/layout/pyramid2"/>
    <dgm:cxn modelId="{C696FECA-23A9-4D25-8FDD-F8E4135BEBF4}" type="presParOf" srcId="{01E236E3-69D8-4BEF-BE70-E44BEEB36866}" destId="{4B29C9DB-004B-4062-887D-05ED87338236}" srcOrd="2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E75B81-DE48-45BF-B8CA-468EE42DDF35}" type="doc">
      <dgm:prSet loTypeId="urn:microsoft.com/office/officeart/2005/8/layout/pyramid2" loCatId="pyramid" qsTypeId="urn:microsoft.com/office/officeart/2005/8/quickstyle/3d2" qsCatId="3D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AFAF25CE-3CA8-40F2-A9F7-61123D5C49E6}">
      <dgm:prSet phldrT="[Текст]" custT="1"/>
      <dgm:spPr/>
      <dgm:t>
        <a:bodyPr/>
        <a:lstStyle/>
        <a:p>
          <a:r>
            <a:rPr lang="ru-RU" sz="2400" b="1" u="sng" dirty="0" smtClean="0"/>
            <a:t>Объяснительно-иллюстративный метод </a:t>
          </a:r>
          <a:r>
            <a:rPr lang="ru-RU" sz="2000" b="1" dirty="0" smtClean="0"/>
            <a:t>(при котором учитель объясняет, а дети воспринимают, осознают и фиксируют в памяти)</a:t>
          </a:r>
          <a:endParaRPr lang="ru-RU" sz="2000" b="1" dirty="0"/>
        </a:p>
      </dgm:t>
    </dgm:pt>
    <dgm:pt modelId="{11CEB151-230C-4772-8083-A7C229166DD4}" type="parTrans" cxnId="{6DA110F2-11A8-4677-8A6A-DF510E5F4361}">
      <dgm:prSet/>
      <dgm:spPr/>
      <dgm:t>
        <a:bodyPr/>
        <a:lstStyle/>
        <a:p>
          <a:endParaRPr lang="ru-RU"/>
        </a:p>
      </dgm:t>
    </dgm:pt>
    <dgm:pt modelId="{0BE45007-D1D4-4EBE-B509-368EB5E11277}" type="sibTrans" cxnId="{6DA110F2-11A8-4677-8A6A-DF510E5F4361}">
      <dgm:prSet/>
      <dgm:spPr/>
      <dgm:t>
        <a:bodyPr/>
        <a:lstStyle/>
        <a:p>
          <a:endParaRPr lang="ru-RU"/>
        </a:p>
      </dgm:t>
    </dgm:pt>
    <dgm:pt modelId="{F3216280-85F1-42F4-8307-4004806CC7D0}">
      <dgm:prSet phldrT="[Текст]" custT="1"/>
      <dgm:spPr/>
      <dgm:t>
        <a:bodyPr/>
        <a:lstStyle/>
        <a:p>
          <a:r>
            <a:rPr lang="ru-RU" sz="2400" b="1" u="sng" dirty="0" smtClean="0"/>
            <a:t>Репродуктивный метод </a:t>
          </a:r>
          <a:r>
            <a:rPr lang="ru-RU" sz="2000" b="1" dirty="0" smtClean="0"/>
            <a:t>(воспроизведение и применение информации)</a:t>
          </a:r>
          <a:endParaRPr lang="ru-RU" sz="2000" b="1" dirty="0"/>
        </a:p>
      </dgm:t>
    </dgm:pt>
    <dgm:pt modelId="{0218972F-A4FA-43F6-B915-EA96C724F327}" type="parTrans" cxnId="{F31B7259-A7D5-49C6-B8EE-5FAF25AC80D7}">
      <dgm:prSet/>
      <dgm:spPr/>
      <dgm:t>
        <a:bodyPr/>
        <a:lstStyle/>
        <a:p>
          <a:endParaRPr lang="ru-RU"/>
        </a:p>
      </dgm:t>
    </dgm:pt>
    <dgm:pt modelId="{CD140CCE-CBBA-4CD1-A4A3-E3556B471FAF}" type="sibTrans" cxnId="{F31B7259-A7D5-49C6-B8EE-5FAF25AC80D7}">
      <dgm:prSet/>
      <dgm:spPr/>
      <dgm:t>
        <a:bodyPr/>
        <a:lstStyle/>
        <a:p>
          <a:endParaRPr lang="ru-RU"/>
        </a:p>
      </dgm:t>
    </dgm:pt>
    <dgm:pt modelId="{0933897B-85EA-438E-92B6-E0777ECCFCD3}">
      <dgm:prSet phldrT="[Текст]" custT="1"/>
      <dgm:spPr/>
      <dgm:t>
        <a:bodyPr/>
        <a:lstStyle/>
        <a:p>
          <a:r>
            <a:rPr lang="ru-RU" sz="2400" b="1" u="sng" dirty="0" smtClean="0"/>
            <a:t>Метод проблемного изложения </a:t>
          </a:r>
          <a:r>
            <a:rPr lang="ru-RU" sz="2000" b="1" dirty="0" smtClean="0"/>
            <a:t>(постановка проблемы и показ пути ее решения)</a:t>
          </a:r>
          <a:endParaRPr lang="ru-RU" sz="2000" b="1" dirty="0"/>
        </a:p>
      </dgm:t>
    </dgm:pt>
    <dgm:pt modelId="{2B036082-F04F-4D90-908A-1388BCAF4B88}" type="parTrans" cxnId="{A2CCC455-3F5F-4530-A148-E42446BDDB32}">
      <dgm:prSet/>
      <dgm:spPr/>
      <dgm:t>
        <a:bodyPr/>
        <a:lstStyle/>
        <a:p>
          <a:endParaRPr lang="ru-RU"/>
        </a:p>
      </dgm:t>
    </dgm:pt>
    <dgm:pt modelId="{297DA1D6-6A8D-483E-B26A-587828FD2DAD}" type="sibTrans" cxnId="{A2CCC455-3F5F-4530-A148-E42446BDDB32}">
      <dgm:prSet/>
      <dgm:spPr/>
      <dgm:t>
        <a:bodyPr/>
        <a:lstStyle/>
        <a:p>
          <a:endParaRPr lang="ru-RU"/>
        </a:p>
      </dgm:t>
    </dgm:pt>
    <dgm:pt modelId="{86843BEF-9EC6-412B-A8FB-16FA4D7C9EA8}">
      <dgm:prSet phldrT="[Текст]" custT="1"/>
      <dgm:spPr/>
      <dgm:t>
        <a:bodyPr/>
        <a:lstStyle/>
        <a:p>
          <a:r>
            <a:rPr lang="ru-RU" sz="2400" b="1" u="sng" dirty="0" smtClean="0"/>
            <a:t>Частично-поисковый метод </a:t>
          </a:r>
          <a:r>
            <a:rPr lang="ru-RU" sz="2000" b="1" dirty="0" smtClean="0"/>
            <a:t>(дети пытаются сами найти путь к решению проблемы)</a:t>
          </a:r>
          <a:endParaRPr lang="ru-RU" sz="2000" b="1" dirty="0"/>
        </a:p>
      </dgm:t>
    </dgm:pt>
    <dgm:pt modelId="{44960225-324D-486D-84B1-B00C9E4BB9E8}" type="parTrans" cxnId="{C12961F2-398B-4365-B4DB-F9E83D1EC3D8}">
      <dgm:prSet/>
      <dgm:spPr/>
      <dgm:t>
        <a:bodyPr/>
        <a:lstStyle/>
        <a:p>
          <a:endParaRPr lang="ru-RU"/>
        </a:p>
      </dgm:t>
    </dgm:pt>
    <dgm:pt modelId="{56C871DE-C107-45F9-9C82-A224B4C61DB2}" type="sibTrans" cxnId="{C12961F2-398B-4365-B4DB-F9E83D1EC3D8}">
      <dgm:prSet/>
      <dgm:spPr/>
      <dgm:t>
        <a:bodyPr/>
        <a:lstStyle/>
        <a:p>
          <a:endParaRPr lang="ru-RU"/>
        </a:p>
      </dgm:t>
    </dgm:pt>
    <dgm:pt modelId="{B8737F94-C758-4C17-9AB3-7E5A70C1835E}">
      <dgm:prSet phldrT="[Текст]" custT="1"/>
      <dgm:spPr/>
      <dgm:t>
        <a:bodyPr/>
        <a:lstStyle/>
        <a:p>
          <a:r>
            <a:rPr lang="ru-RU" sz="2400" b="1" u="sng" dirty="0" smtClean="0"/>
            <a:t>Исследовательский метод </a:t>
          </a:r>
          <a:r>
            <a:rPr lang="ru-RU" sz="2000" b="1" dirty="0" smtClean="0"/>
            <a:t>(учитель направляет, дети самостоятельно исследуют)</a:t>
          </a:r>
          <a:endParaRPr lang="ru-RU" sz="2000" b="1" dirty="0"/>
        </a:p>
      </dgm:t>
    </dgm:pt>
    <dgm:pt modelId="{ACA4AC2B-E4E0-47B9-8ABE-9CCD511718C7}" type="parTrans" cxnId="{4D1FFB08-D9AF-45D2-BEF3-2B2C4313EBBE}">
      <dgm:prSet/>
      <dgm:spPr/>
      <dgm:t>
        <a:bodyPr/>
        <a:lstStyle/>
        <a:p>
          <a:endParaRPr lang="ru-RU"/>
        </a:p>
      </dgm:t>
    </dgm:pt>
    <dgm:pt modelId="{415025D8-06FA-4F05-A36E-E8CCFD3626DB}" type="sibTrans" cxnId="{4D1FFB08-D9AF-45D2-BEF3-2B2C4313EBBE}">
      <dgm:prSet/>
      <dgm:spPr/>
      <dgm:t>
        <a:bodyPr/>
        <a:lstStyle/>
        <a:p>
          <a:endParaRPr lang="ru-RU"/>
        </a:p>
      </dgm:t>
    </dgm:pt>
    <dgm:pt modelId="{E87DAD35-C675-4B4D-8741-306321414E8F}" type="pres">
      <dgm:prSet presAssocID="{E2E75B81-DE48-45BF-B8CA-468EE42DDF35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2A7EA0FF-8563-41BD-BEAC-D56734C55DDE}" type="pres">
      <dgm:prSet presAssocID="{E2E75B81-DE48-45BF-B8CA-468EE42DDF35}" presName="pyramid" presStyleLbl="node1" presStyleIdx="0" presStyleCnt="1" custLinFactNeighborX="-10176" custLinFactNeighborY="-1228"/>
      <dgm:spPr/>
    </dgm:pt>
    <dgm:pt modelId="{01E236E3-69D8-4BEF-BE70-E44BEEB36866}" type="pres">
      <dgm:prSet presAssocID="{E2E75B81-DE48-45BF-B8CA-468EE42DDF35}" presName="theList" presStyleCnt="0"/>
      <dgm:spPr/>
    </dgm:pt>
    <dgm:pt modelId="{94092E6E-8992-464F-8C5F-B8AABE3142B8}" type="pres">
      <dgm:prSet presAssocID="{AFAF25CE-3CA8-40F2-A9F7-61123D5C49E6}" presName="aNode" presStyleLbl="fgAcc1" presStyleIdx="0" presStyleCnt="5" custScaleX="163803" custLinFactY="12076" custLinFactNeighborX="731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BD46C7-5A27-4167-B873-FEDAE84EC4D4}" type="pres">
      <dgm:prSet presAssocID="{AFAF25CE-3CA8-40F2-A9F7-61123D5C49E6}" presName="aSpace" presStyleCnt="0"/>
      <dgm:spPr/>
    </dgm:pt>
    <dgm:pt modelId="{904C1496-F440-4537-A993-251770A12F14}" type="pres">
      <dgm:prSet presAssocID="{F3216280-85F1-42F4-8307-4004806CC7D0}" presName="aNode" presStyleLbl="fgAcc1" presStyleIdx="1" presStyleCnt="5" custScaleX="163803" custLinFactY="11818" custLinFactNeighborX="5427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76CA76-DC22-4BCA-AE03-ED1D53C8A214}" type="pres">
      <dgm:prSet presAssocID="{F3216280-85F1-42F4-8307-4004806CC7D0}" presName="aSpace" presStyleCnt="0"/>
      <dgm:spPr/>
    </dgm:pt>
    <dgm:pt modelId="{B6EA37C3-B1E7-42C3-A55A-AA5BA6ABE0AD}" type="pres">
      <dgm:prSet presAssocID="{0933897B-85EA-438E-92B6-E0777ECCFCD3}" presName="aNode" presStyleLbl="fgAcc1" presStyleIdx="2" presStyleCnt="5" custScaleX="163803" custLinFactY="20195" custLinFactNeighborX="731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F79E0E-D780-4177-986E-4157E49A5C42}" type="pres">
      <dgm:prSet presAssocID="{0933897B-85EA-438E-92B6-E0777ECCFCD3}" presName="aSpace" presStyleCnt="0"/>
      <dgm:spPr/>
    </dgm:pt>
    <dgm:pt modelId="{1C8FAD6F-B268-4C1B-AD82-BE79748AA34F}" type="pres">
      <dgm:prSet presAssocID="{86843BEF-9EC6-412B-A8FB-16FA4D7C9EA8}" presName="aNode" presStyleLbl="fgAcc1" presStyleIdx="3" presStyleCnt="5" custScaleX="163803" custLinFactY="28571" custLinFactNeighborX="731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B4F5A3-90F0-4B3D-8ED6-15E28A657F1A}" type="pres">
      <dgm:prSet presAssocID="{86843BEF-9EC6-412B-A8FB-16FA4D7C9EA8}" presName="aSpace" presStyleCnt="0"/>
      <dgm:spPr/>
    </dgm:pt>
    <dgm:pt modelId="{73440D84-AD13-48C8-9989-8772B2A162BE}" type="pres">
      <dgm:prSet presAssocID="{B8737F94-C758-4C17-9AB3-7E5A70C1835E}" presName="aNode" presStyleLbl="fgAcc1" presStyleIdx="4" presStyleCnt="5" custScaleX="163803" custLinFactY="36947" custLinFactNeighborX="731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4C01A2-F9D7-4B42-A39C-64E51A86FB75}" type="pres">
      <dgm:prSet presAssocID="{B8737F94-C758-4C17-9AB3-7E5A70C1835E}" presName="aSpace" presStyleCnt="0"/>
      <dgm:spPr/>
    </dgm:pt>
  </dgm:ptLst>
  <dgm:cxnLst>
    <dgm:cxn modelId="{10C14EF3-DE61-42A5-AC3A-35E50058A2C2}" type="presOf" srcId="{E2E75B81-DE48-45BF-B8CA-468EE42DDF35}" destId="{E87DAD35-C675-4B4D-8741-306321414E8F}" srcOrd="0" destOrd="0" presId="urn:microsoft.com/office/officeart/2005/8/layout/pyramid2"/>
    <dgm:cxn modelId="{C3E325DD-5516-4845-B132-B05C22E8E8AA}" type="presOf" srcId="{AFAF25CE-3CA8-40F2-A9F7-61123D5C49E6}" destId="{94092E6E-8992-464F-8C5F-B8AABE3142B8}" srcOrd="0" destOrd="0" presId="urn:microsoft.com/office/officeart/2005/8/layout/pyramid2"/>
    <dgm:cxn modelId="{865761EC-6DBB-4384-AA99-D174EE36FFB8}" type="presOf" srcId="{86843BEF-9EC6-412B-A8FB-16FA4D7C9EA8}" destId="{1C8FAD6F-B268-4C1B-AD82-BE79748AA34F}" srcOrd="0" destOrd="0" presId="urn:microsoft.com/office/officeart/2005/8/layout/pyramid2"/>
    <dgm:cxn modelId="{A2CCC455-3F5F-4530-A148-E42446BDDB32}" srcId="{E2E75B81-DE48-45BF-B8CA-468EE42DDF35}" destId="{0933897B-85EA-438E-92B6-E0777ECCFCD3}" srcOrd="2" destOrd="0" parTransId="{2B036082-F04F-4D90-908A-1388BCAF4B88}" sibTransId="{297DA1D6-6A8D-483E-B26A-587828FD2DAD}"/>
    <dgm:cxn modelId="{E2EDEB13-0F32-4EB5-B6B0-C759F419344E}" type="presOf" srcId="{F3216280-85F1-42F4-8307-4004806CC7D0}" destId="{904C1496-F440-4537-A993-251770A12F14}" srcOrd="0" destOrd="0" presId="urn:microsoft.com/office/officeart/2005/8/layout/pyramid2"/>
    <dgm:cxn modelId="{6DA110F2-11A8-4677-8A6A-DF510E5F4361}" srcId="{E2E75B81-DE48-45BF-B8CA-468EE42DDF35}" destId="{AFAF25CE-3CA8-40F2-A9F7-61123D5C49E6}" srcOrd="0" destOrd="0" parTransId="{11CEB151-230C-4772-8083-A7C229166DD4}" sibTransId="{0BE45007-D1D4-4EBE-B509-368EB5E11277}"/>
    <dgm:cxn modelId="{F31B7259-A7D5-49C6-B8EE-5FAF25AC80D7}" srcId="{E2E75B81-DE48-45BF-B8CA-468EE42DDF35}" destId="{F3216280-85F1-42F4-8307-4004806CC7D0}" srcOrd="1" destOrd="0" parTransId="{0218972F-A4FA-43F6-B915-EA96C724F327}" sibTransId="{CD140CCE-CBBA-4CD1-A4A3-E3556B471FAF}"/>
    <dgm:cxn modelId="{4D1FFB08-D9AF-45D2-BEF3-2B2C4313EBBE}" srcId="{E2E75B81-DE48-45BF-B8CA-468EE42DDF35}" destId="{B8737F94-C758-4C17-9AB3-7E5A70C1835E}" srcOrd="4" destOrd="0" parTransId="{ACA4AC2B-E4E0-47B9-8ABE-9CCD511718C7}" sibTransId="{415025D8-06FA-4F05-A36E-E8CCFD3626DB}"/>
    <dgm:cxn modelId="{C12961F2-398B-4365-B4DB-F9E83D1EC3D8}" srcId="{E2E75B81-DE48-45BF-B8CA-468EE42DDF35}" destId="{86843BEF-9EC6-412B-A8FB-16FA4D7C9EA8}" srcOrd="3" destOrd="0" parTransId="{44960225-324D-486D-84B1-B00C9E4BB9E8}" sibTransId="{56C871DE-C107-45F9-9C82-A224B4C61DB2}"/>
    <dgm:cxn modelId="{8D32DE12-9CB2-44B3-9843-5C91E606C715}" type="presOf" srcId="{B8737F94-C758-4C17-9AB3-7E5A70C1835E}" destId="{73440D84-AD13-48C8-9989-8772B2A162BE}" srcOrd="0" destOrd="0" presId="urn:microsoft.com/office/officeart/2005/8/layout/pyramid2"/>
    <dgm:cxn modelId="{A91140DB-7ECA-46D9-9D1F-2F60D1987399}" type="presOf" srcId="{0933897B-85EA-438E-92B6-E0777ECCFCD3}" destId="{B6EA37C3-B1E7-42C3-A55A-AA5BA6ABE0AD}" srcOrd="0" destOrd="0" presId="urn:microsoft.com/office/officeart/2005/8/layout/pyramid2"/>
    <dgm:cxn modelId="{A2C677F5-179C-4EB1-8080-89C9B69AAEA2}" type="presParOf" srcId="{E87DAD35-C675-4B4D-8741-306321414E8F}" destId="{2A7EA0FF-8563-41BD-BEAC-D56734C55DDE}" srcOrd="0" destOrd="0" presId="urn:microsoft.com/office/officeart/2005/8/layout/pyramid2"/>
    <dgm:cxn modelId="{8948C223-6815-46E3-BDB7-F33EF8E9FF59}" type="presParOf" srcId="{E87DAD35-C675-4B4D-8741-306321414E8F}" destId="{01E236E3-69D8-4BEF-BE70-E44BEEB36866}" srcOrd="1" destOrd="0" presId="urn:microsoft.com/office/officeart/2005/8/layout/pyramid2"/>
    <dgm:cxn modelId="{5393D4B8-4D9C-45E3-A898-C938C50679FC}" type="presParOf" srcId="{01E236E3-69D8-4BEF-BE70-E44BEEB36866}" destId="{94092E6E-8992-464F-8C5F-B8AABE3142B8}" srcOrd="0" destOrd="0" presId="urn:microsoft.com/office/officeart/2005/8/layout/pyramid2"/>
    <dgm:cxn modelId="{083CC656-D0F2-4217-9138-A04EA3CC5503}" type="presParOf" srcId="{01E236E3-69D8-4BEF-BE70-E44BEEB36866}" destId="{A6BD46C7-5A27-4167-B873-FEDAE84EC4D4}" srcOrd="1" destOrd="0" presId="urn:microsoft.com/office/officeart/2005/8/layout/pyramid2"/>
    <dgm:cxn modelId="{2B3F1481-C283-4470-BD16-4E7527BF728B}" type="presParOf" srcId="{01E236E3-69D8-4BEF-BE70-E44BEEB36866}" destId="{904C1496-F440-4537-A993-251770A12F14}" srcOrd="2" destOrd="0" presId="urn:microsoft.com/office/officeart/2005/8/layout/pyramid2"/>
    <dgm:cxn modelId="{30294EB6-1D12-4DAB-882C-7E8D8D2C0FDB}" type="presParOf" srcId="{01E236E3-69D8-4BEF-BE70-E44BEEB36866}" destId="{6076CA76-DC22-4BCA-AE03-ED1D53C8A214}" srcOrd="3" destOrd="0" presId="urn:microsoft.com/office/officeart/2005/8/layout/pyramid2"/>
    <dgm:cxn modelId="{7A9CA0BA-B084-431F-9EB2-F681C6295565}" type="presParOf" srcId="{01E236E3-69D8-4BEF-BE70-E44BEEB36866}" destId="{B6EA37C3-B1E7-42C3-A55A-AA5BA6ABE0AD}" srcOrd="4" destOrd="0" presId="urn:microsoft.com/office/officeart/2005/8/layout/pyramid2"/>
    <dgm:cxn modelId="{94A9F579-36CA-4B18-98AF-26E6E7136DF1}" type="presParOf" srcId="{01E236E3-69D8-4BEF-BE70-E44BEEB36866}" destId="{8CF79E0E-D780-4177-986E-4157E49A5C42}" srcOrd="5" destOrd="0" presId="urn:microsoft.com/office/officeart/2005/8/layout/pyramid2"/>
    <dgm:cxn modelId="{6EA79597-2385-4E18-8530-554D7C7E9B5D}" type="presParOf" srcId="{01E236E3-69D8-4BEF-BE70-E44BEEB36866}" destId="{1C8FAD6F-B268-4C1B-AD82-BE79748AA34F}" srcOrd="6" destOrd="0" presId="urn:microsoft.com/office/officeart/2005/8/layout/pyramid2"/>
    <dgm:cxn modelId="{FABBE70B-54F0-4D65-836A-938C725A6787}" type="presParOf" srcId="{01E236E3-69D8-4BEF-BE70-E44BEEB36866}" destId="{51B4F5A3-90F0-4B3D-8ED6-15E28A657F1A}" srcOrd="7" destOrd="0" presId="urn:microsoft.com/office/officeart/2005/8/layout/pyramid2"/>
    <dgm:cxn modelId="{D04CF190-74E8-4CF7-88DE-59C7F7701382}" type="presParOf" srcId="{01E236E3-69D8-4BEF-BE70-E44BEEB36866}" destId="{73440D84-AD13-48C8-9989-8772B2A162BE}" srcOrd="8" destOrd="0" presId="urn:microsoft.com/office/officeart/2005/8/layout/pyramid2"/>
    <dgm:cxn modelId="{C50E296C-92B5-4CB7-B19C-11F38D1DD806}" type="presParOf" srcId="{01E236E3-69D8-4BEF-BE70-E44BEEB36866}" destId="{BE4C01A2-F9D7-4B42-A39C-64E51A86FB75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34883C5-8DFA-4679-AEFC-3705EEF9CCD4}" type="doc">
      <dgm:prSet loTypeId="urn:microsoft.com/office/officeart/2005/8/layout/list1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3BD50B3A-A4B7-4096-A127-FDF89890CB17}">
      <dgm:prSet phldrT="[Текст]" custT="1"/>
      <dgm:spPr/>
      <dgm:t>
        <a:bodyPr/>
        <a:lstStyle/>
        <a:p>
          <a:r>
            <a: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Сообщение условий задания</a:t>
          </a:r>
          <a:endParaRPr lang="ru-RU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743C171-6E0E-458B-BF39-9831A0EDBE70}" type="parTrans" cxnId="{033CDD36-A8DB-4222-BDAA-CB523E58CB53}">
      <dgm:prSet/>
      <dgm:spPr/>
      <dgm:t>
        <a:bodyPr/>
        <a:lstStyle/>
        <a:p>
          <a:endParaRPr lang="ru-RU"/>
        </a:p>
      </dgm:t>
    </dgm:pt>
    <dgm:pt modelId="{629C0E65-BF40-4EEF-9572-FBF2A412B462}" type="sibTrans" cxnId="{033CDD36-A8DB-4222-BDAA-CB523E58CB53}">
      <dgm:prSet/>
      <dgm:spPr/>
      <dgm:t>
        <a:bodyPr/>
        <a:lstStyle/>
        <a:p>
          <a:endParaRPr lang="ru-RU"/>
        </a:p>
      </dgm:t>
    </dgm:pt>
    <dgm:pt modelId="{E8A20CFC-D92D-4AB6-9ED5-21EBB16DF3E1}">
      <dgm:prSet phldrT="[Текст]" custT="1"/>
      <dgm:spPr/>
      <dgm:t>
        <a:bodyPr/>
        <a:lstStyle/>
        <a:p>
          <a:r>
            <a: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Запись условий</a:t>
          </a:r>
          <a:endParaRPr lang="ru-RU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37BE55A-48C2-4B84-9EFE-96D2F2AB8AA0}" type="parTrans" cxnId="{DF7EC2AE-C45F-402E-80B8-D23D439B4B01}">
      <dgm:prSet/>
      <dgm:spPr/>
      <dgm:t>
        <a:bodyPr/>
        <a:lstStyle/>
        <a:p>
          <a:endParaRPr lang="ru-RU"/>
        </a:p>
      </dgm:t>
    </dgm:pt>
    <dgm:pt modelId="{ED162B8A-2D61-4567-8851-EF334342C881}" type="sibTrans" cxnId="{DF7EC2AE-C45F-402E-80B8-D23D439B4B01}">
      <dgm:prSet/>
      <dgm:spPr/>
      <dgm:t>
        <a:bodyPr/>
        <a:lstStyle/>
        <a:p>
          <a:endParaRPr lang="ru-RU"/>
        </a:p>
      </dgm:t>
    </dgm:pt>
    <dgm:pt modelId="{3ACF103A-735A-4C61-AEDB-209F0290B10E}">
      <dgm:prSet phldrT="[Текст]" custT="1"/>
      <dgm:spPr/>
      <dgm:t>
        <a:bodyPr/>
        <a:lstStyle/>
        <a:p>
          <a:r>
            <a: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Выполнение задания</a:t>
          </a:r>
          <a:endParaRPr lang="ru-RU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E52AB80-9E2B-44CA-A9FA-26BCF5347A01}" type="parTrans" cxnId="{AFA88EF5-69FD-41F3-84E4-9A8DD9467345}">
      <dgm:prSet/>
      <dgm:spPr/>
      <dgm:t>
        <a:bodyPr/>
        <a:lstStyle/>
        <a:p>
          <a:endParaRPr lang="ru-RU"/>
        </a:p>
      </dgm:t>
    </dgm:pt>
    <dgm:pt modelId="{FA0ED006-DCFF-4B6F-B045-72DF8338D09D}" type="sibTrans" cxnId="{AFA88EF5-69FD-41F3-84E4-9A8DD9467345}">
      <dgm:prSet/>
      <dgm:spPr/>
      <dgm:t>
        <a:bodyPr/>
        <a:lstStyle/>
        <a:p>
          <a:endParaRPr lang="ru-RU"/>
        </a:p>
      </dgm:t>
    </dgm:pt>
    <dgm:pt modelId="{67040C40-3B3B-4387-9102-A28ADC6C0F38}">
      <dgm:prSet custT="1"/>
      <dgm:spPr/>
      <dgm:t>
        <a:bodyPr/>
        <a:lstStyle/>
        <a:p>
          <a:r>
            <a: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Анализ результатов выполнения задания</a:t>
          </a:r>
          <a:endParaRPr lang="ru-RU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4C22299-E0D9-4C1C-8304-6A12F83E04F5}" type="parTrans" cxnId="{ED7C97A4-EB74-4F7C-BA7B-5D18A89D930F}">
      <dgm:prSet/>
      <dgm:spPr/>
      <dgm:t>
        <a:bodyPr/>
        <a:lstStyle/>
        <a:p>
          <a:endParaRPr lang="ru-RU"/>
        </a:p>
      </dgm:t>
    </dgm:pt>
    <dgm:pt modelId="{C5D73F5E-05D0-4E04-BE13-150FB8FAA2AF}" type="sibTrans" cxnId="{ED7C97A4-EB74-4F7C-BA7B-5D18A89D930F}">
      <dgm:prSet/>
      <dgm:spPr/>
      <dgm:t>
        <a:bodyPr/>
        <a:lstStyle/>
        <a:p>
          <a:endParaRPr lang="ru-RU"/>
        </a:p>
      </dgm:t>
    </dgm:pt>
    <dgm:pt modelId="{1B87F3FD-7625-404B-AFEC-D459D90A7F16}">
      <dgm:prSet custT="1"/>
      <dgm:spPr/>
      <dgm:t>
        <a:bodyPr/>
        <a:lstStyle/>
        <a:p>
          <a:r>
            <a: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Контроль за правильностью выполнения задания</a:t>
          </a:r>
          <a:endParaRPr lang="ru-RU" sz="24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D2576D1-D23C-4AE6-B59F-43EFDD618967}" type="parTrans" cxnId="{60641B41-FDB9-4895-B576-931897BEEF4E}">
      <dgm:prSet/>
      <dgm:spPr/>
      <dgm:t>
        <a:bodyPr/>
        <a:lstStyle/>
        <a:p>
          <a:endParaRPr lang="ru-RU"/>
        </a:p>
      </dgm:t>
    </dgm:pt>
    <dgm:pt modelId="{69FA094D-5A1B-4F0F-8F74-5008448406FB}" type="sibTrans" cxnId="{60641B41-FDB9-4895-B576-931897BEEF4E}">
      <dgm:prSet/>
      <dgm:spPr/>
      <dgm:t>
        <a:bodyPr/>
        <a:lstStyle/>
        <a:p>
          <a:endParaRPr lang="ru-RU"/>
        </a:p>
      </dgm:t>
    </dgm:pt>
    <dgm:pt modelId="{AB55496B-0432-4D0B-AF0A-7256205FCE5C}" type="pres">
      <dgm:prSet presAssocID="{234883C5-8DFA-4679-AEFC-3705EEF9CCD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9A457D0-5204-4090-9412-E5BA443E9785}" type="pres">
      <dgm:prSet presAssocID="{3BD50B3A-A4B7-4096-A127-FDF89890CB17}" presName="parentLin" presStyleCnt="0"/>
      <dgm:spPr/>
    </dgm:pt>
    <dgm:pt modelId="{11963050-2446-4285-8BDF-179E296C1841}" type="pres">
      <dgm:prSet presAssocID="{3BD50B3A-A4B7-4096-A127-FDF89890CB17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AD883DD4-66AB-4163-9F1D-C6BAD603B685}" type="pres">
      <dgm:prSet presAssocID="{3BD50B3A-A4B7-4096-A127-FDF89890CB17}" presName="parentText" presStyleLbl="node1" presStyleIdx="0" presStyleCnt="5" custScaleX="120748" custLinFactNeighborX="7512" custLinFactNeighborY="-345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963233-94A9-4EBC-928A-E4283D95E579}" type="pres">
      <dgm:prSet presAssocID="{3BD50B3A-A4B7-4096-A127-FDF89890CB17}" presName="negativeSpace" presStyleCnt="0"/>
      <dgm:spPr/>
    </dgm:pt>
    <dgm:pt modelId="{0A964937-370E-4AA3-A2E0-D7C88326D58B}" type="pres">
      <dgm:prSet presAssocID="{3BD50B3A-A4B7-4096-A127-FDF89890CB17}" presName="childText" presStyleLbl="conFgAcc1" presStyleIdx="0" presStyleCnt="5" custLinFactNeighborY="41166">
        <dgm:presLayoutVars>
          <dgm:bulletEnabled val="1"/>
        </dgm:presLayoutVars>
      </dgm:prSet>
      <dgm:spPr/>
    </dgm:pt>
    <dgm:pt modelId="{03A62AD4-98A8-40F0-8ADC-07140D2F924D}" type="pres">
      <dgm:prSet presAssocID="{629C0E65-BF40-4EEF-9572-FBF2A412B462}" presName="spaceBetweenRectangles" presStyleCnt="0"/>
      <dgm:spPr/>
    </dgm:pt>
    <dgm:pt modelId="{61CA68BF-6590-4049-9A16-C920FE2BEA8B}" type="pres">
      <dgm:prSet presAssocID="{E8A20CFC-D92D-4AB6-9ED5-21EBB16DF3E1}" presName="parentLin" presStyleCnt="0"/>
      <dgm:spPr/>
    </dgm:pt>
    <dgm:pt modelId="{64E2D483-C1E4-4503-B0B6-6354951DD66B}" type="pres">
      <dgm:prSet presAssocID="{E8A20CFC-D92D-4AB6-9ED5-21EBB16DF3E1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A446F76E-54D3-43CF-8A67-36BAF229BB8D}" type="pres">
      <dgm:prSet presAssocID="{E8A20CFC-D92D-4AB6-9ED5-21EBB16DF3E1}" presName="parentText" presStyleLbl="node1" presStyleIdx="1" presStyleCnt="5" custScaleX="12175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02D3D8-06E6-4048-B67A-8A130B54D326}" type="pres">
      <dgm:prSet presAssocID="{E8A20CFC-D92D-4AB6-9ED5-21EBB16DF3E1}" presName="negativeSpace" presStyleCnt="0"/>
      <dgm:spPr/>
    </dgm:pt>
    <dgm:pt modelId="{54310A29-6299-46CB-A9C0-F09190729946}" type="pres">
      <dgm:prSet presAssocID="{E8A20CFC-D92D-4AB6-9ED5-21EBB16DF3E1}" presName="childText" presStyleLbl="conFgAcc1" presStyleIdx="1" presStyleCnt="5">
        <dgm:presLayoutVars>
          <dgm:bulletEnabled val="1"/>
        </dgm:presLayoutVars>
      </dgm:prSet>
      <dgm:spPr/>
    </dgm:pt>
    <dgm:pt modelId="{DCF68FF0-C049-4DBD-AF22-22FA1ED1D161}" type="pres">
      <dgm:prSet presAssocID="{ED162B8A-2D61-4567-8851-EF334342C881}" presName="spaceBetweenRectangles" presStyleCnt="0"/>
      <dgm:spPr/>
    </dgm:pt>
    <dgm:pt modelId="{C91B3DA6-CEA7-471F-AFE4-1DDEEA434796}" type="pres">
      <dgm:prSet presAssocID="{3ACF103A-735A-4C61-AEDB-209F0290B10E}" presName="parentLin" presStyleCnt="0"/>
      <dgm:spPr/>
    </dgm:pt>
    <dgm:pt modelId="{20E07EC3-AC12-426D-BA54-7BDFE752E6D7}" type="pres">
      <dgm:prSet presAssocID="{3ACF103A-735A-4C61-AEDB-209F0290B10E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E27C3AEE-F329-4EA3-8A46-A2F884972982}" type="pres">
      <dgm:prSet presAssocID="{3ACF103A-735A-4C61-AEDB-209F0290B10E}" presName="parentText" presStyleLbl="node1" presStyleIdx="2" presStyleCnt="5" custScaleX="12182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767129-4C2B-4BCB-90B1-5A3C4C6C010C}" type="pres">
      <dgm:prSet presAssocID="{3ACF103A-735A-4C61-AEDB-209F0290B10E}" presName="negativeSpace" presStyleCnt="0"/>
      <dgm:spPr/>
    </dgm:pt>
    <dgm:pt modelId="{FDD4D9A4-27FE-45F7-A49C-B5C25A03D4EE}" type="pres">
      <dgm:prSet presAssocID="{3ACF103A-735A-4C61-AEDB-209F0290B10E}" presName="childText" presStyleLbl="conFgAcc1" presStyleIdx="2" presStyleCnt="5">
        <dgm:presLayoutVars>
          <dgm:bulletEnabled val="1"/>
        </dgm:presLayoutVars>
      </dgm:prSet>
      <dgm:spPr/>
    </dgm:pt>
    <dgm:pt modelId="{75F8370B-B40D-4953-83FE-A3D2A7995EB7}" type="pres">
      <dgm:prSet presAssocID="{FA0ED006-DCFF-4B6F-B045-72DF8338D09D}" presName="spaceBetweenRectangles" presStyleCnt="0"/>
      <dgm:spPr/>
    </dgm:pt>
    <dgm:pt modelId="{1B90CE95-C158-4B76-88A1-842A08AC6243}" type="pres">
      <dgm:prSet presAssocID="{67040C40-3B3B-4387-9102-A28ADC6C0F38}" presName="parentLin" presStyleCnt="0"/>
      <dgm:spPr/>
    </dgm:pt>
    <dgm:pt modelId="{82ABEB0B-A455-4655-A989-77316A37265C}" type="pres">
      <dgm:prSet presAssocID="{67040C40-3B3B-4387-9102-A28ADC6C0F38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E77C9B03-AE60-4D1C-8F50-18289BAE9869}" type="pres">
      <dgm:prSet presAssocID="{67040C40-3B3B-4387-9102-A28ADC6C0F38}" presName="parentText" presStyleLbl="node1" presStyleIdx="3" presStyleCnt="5" custScaleX="12234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35E5CC-B684-4A6C-8474-0FA365861F17}" type="pres">
      <dgm:prSet presAssocID="{67040C40-3B3B-4387-9102-A28ADC6C0F38}" presName="negativeSpace" presStyleCnt="0"/>
      <dgm:spPr/>
    </dgm:pt>
    <dgm:pt modelId="{7B4825F3-6D5F-4DD3-B87C-2F41B48E0EF5}" type="pres">
      <dgm:prSet presAssocID="{67040C40-3B3B-4387-9102-A28ADC6C0F38}" presName="childText" presStyleLbl="conFgAcc1" presStyleIdx="3" presStyleCnt="5">
        <dgm:presLayoutVars>
          <dgm:bulletEnabled val="1"/>
        </dgm:presLayoutVars>
      </dgm:prSet>
      <dgm:spPr/>
    </dgm:pt>
    <dgm:pt modelId="{46B16083-0220-48FC-B6FD-C8FBEEFE4129}" type="pres">
      <dgm:prSet presAssocID="{C5D73F5E-05D0-4E04-BE13-150FB8FAA2AF}" presName="spaceBetweenRectangles" presStyleCnt="0"/>
      <dgm:spPr/>
    </dgm:pt>
    <dgm:pt modelId="{8062E246-EE7D-45D0-9498-0B0F5EA98533}" type="pres">
      <dgm:prSet presAssocID="{1B87F3FD-7625-404B-AFEC-D459D90A7F16}" presName="parentLin" presStyleCnt="0"/>
      <dgm:spPr/>
    </dgm:pt>
    <dgm:pt modelId="{193BE46B-0727-4AE3-8C83-18A58917E308}" type="pres">
      <dgm:prSet presAssocID="{1B87F3FD-7625-404B-AFEC-D459D90A7F16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ECC6BA1F-CF96-4C79-B5DF-7C164E745F21}" type="pres">
      <dgm:prSet presAssocID="{1B87F3FD-7625-404B-AFEC-D459D90A7F16}" presName="parentText" presStyleLbl="node1" presStyleIdx="4" presStyleCnt="5" custScaleX="1225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CE60B4-752A-4EC8-B202-4B5F1334E1A4}" type="pres">
      <dgm:prSet presAssocID="{1B87F3FD-7625-404B-AFEC-D459D90A7F16}" presName="negativeSpace" presStyleCnt="0"/>
      <dgm:spPr/>
    </dgm:pt>
    <dgm:pt modelId="{CD6B3644-3EC4-44B2-972F-57EEBB9613E4}" type="pres">
      <dgm:prSet presAssocID="{1B87F3FD-7625-404B-AFEC-D459D90A7F16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4848A97E-571A-4BCA-A2A4-6B16C3CC0600}" type="presOf" srcId="{3ACF103A-735A-4C61-AEDB-209F0290B10E}" destId="{20E07EC3-AC12-426D-BA54-7BDFE752E6D7}" srcOrd="0" destOrd="0" presId="urn:microsoft.com/office/officeart/2005/8/layout/list1"/>
    <dgm:cxn modelId="{55934DEF-558D-4DB2-83FC-E0BC002B647E}" type="presOf" srcId="{3ACF103A-735A-4C61-AEDB-209F0290B10E}" destId="{E27C3AEE-F329-4EA3-8A46-A2F884972982}" srcOrd="1" destOrd="0" presId="urn:microsoft.com/office/officeart/2005/8/layout/list1"/>
    <dgm:cxn modelId="{A67AE798-11AC-41C7-BFB8-46383CE7D2FB}" type="presOf" srcId="{3BD50B3A-A4B7-4096-A127-FDF89890CB17}" destId="{11963050-2446-4285-8BDF-179E296C1841}" srcOrd="0" destOrd="0" presId="urn:microsoft.com/office/officeart/2005/8/layout/list1"/>
    <dgm:cxn modelId="{A08FFA32-3EBD-40C5-8AC4-3148295D779B}" type="presOf" srcId="{1B87F3FD-7625-404B-AFEC-D459D90A7F16}" destId="{193BE46B-0727-4AE3-8C83-18A58917E308}" srcOrd="0" destOrd="0" presId="urn:microsoft.com/office/officeart/2005/8/layout/list1"/>
    <dgm:cxn modelId="{468F2204-7410-483D-B877-A88C4DA3866D}" type="presOf" srcId="{1B87F3FD-7625-404B-AFEC-D459D90A7F16}" destId="{ECC6BA1F-CF96-4C79-B5DF-7C164E745F21}" srcOrd="1" destOrd="0" presId="urn:microsoft.com/office/officeart/2005/8/layout/list1"/>
    <dgm:cxn modelId="{60641B41-FDB9-4895-B576-931897BEEF4E}" srcId="{234883C5-8DFA-4679-AEFC-3705EEF9CCD4}" destId="{1B87F3FD-7625-404B-AFEC-D459D90A7F16}" srcOrd="4" destOrd="0" parTransId="{1D2576D1-D23C-4AE6-B59F-43EFDD618967}" sibTransId="{69FA094D-5A1B-4F0F-8F74-5008448406FB}"/>
    <dgm:cxn modelId="{21109AA9-C638-4564-915C-2BDB7E8558C5}" type="presOf" srcId="{3BD50B3A-A4B7-4096-A127-FDF89890CB17}" destId="{AD883DD4-66AB-4163-9F1D-C6BAD603B685}" srcOrd="1" destOrd="0" presId="urn:microsoft.com/office/officeart/2005/8/layout/list1"/>
    <dgm:cxn modelId="{3A03D9EB-6A81-4F35-BBBC-CAAC69E63ECC}" type="presOf" srcId="{E8A20CFC-D92D-4AB6-9ED5-21EBB16DF3E1}" destId="{A446F76E-54D3-43CF-8A67-36BAF229BB8D}" srcOrd="1" destOrd="0" presId="urn:microsoft.com/office/officeart/2005/8/layout/list1"/>
    <dgm:cxn modelId="{AFA88EF5-69FD-41F3-84E4-9A8DD9467345}" srcId="{234883C5-8DFA-4679-AEFC-3705EEF9CCD4}" destId="{3ACF103A-735A-4C61-AEDB-209F0290B10E}" srcOrd="2" destOrd="0" parTransId="{0E52AB80-9E2B-44CA-A9FA-26BCF5347A01}" sibTransId="{FA0ED006-DCFF-4B6F-B045-72DF8338D09D}"/>
    <dgm:cxn modelId="{033CDD36-A8DB-4222-BDAA-CB523E58CB53}" srcId="{234883C5-8DFA-4679-AEFC-3705EEF9CCD4}" destId="{3BD50B3A-A4B7-4096-A127-FDF89890CB17}" srcOrd="0" destOrd="0" parTransId="{7743C171-6E0E-458B-BF39-9831A0EDBE70}" sibTransId="{629C0E65-BF40-4EEF-9572-FBF2A412B462}"/>
    <dgm:cxn modelId="{04116087-73E3-45D1-8C6D-2A87E87E91FE}" type="presOf" srcId="{67040C40-3B3B-4387-9102-A28ADC6C0F38}" destId="{E77C9B03-AE60-4D1C-8F50-18289BAE9869}" srcOrd="1" destOrd="0" presId="urn:microsoft.com/office/officeart/2005/8/layout/list1"/>
    <dgm:cxn modelId="{ED7C97A4-EB74-4F7C-BA7B-5D18A89D930F}" srcId="{234883C5-8DFA-4679-AEFC-3705EEF9CCD4}" destId="{67040C40-3B3B-4387-9102-A28ADC6C0F38}" srcOrd="3" destOrd="0" parTransId="{24C22299-E0D9-4C1C-8304-6A12F83E04F5}" sibTransId="{C5D73F5E-05D0-4E04-BE13-150FB8FAA2AF}"/>
    <dgm:cxn modelId="{1B39FBCD-3441-41F2-90B2-6F628D3EDD97}" type="presOf" srcId="{67040C40-3B3B-4387-9102-A28ADC6C0F38}" destId="{82ABEB0B-A455-4655-A989-77316A37265C}" srcOrd="0" destOrd="0" presId="urn:microsoft.com/office/officeart/2005/8/layout/list1"/>
    <dgm:cxn modelId="{78522D01-A1F6-481B-B117-FDDC468C35BF}" type="presOf" srcId="{E8A20CFC-D92D-4AB6-9ED5-21EBB16DF3E1}" destId="{64E2D483-C1E4-4503-B0B6-6354951DD66B}" srcOrd="0" destOrd="0" presId="urn:microsoft.com/office/officeart/2005/8/layout/list1"/>
    <dgm:cxn modelId="{DF7EC2AE-C45F-402E-80B8-D23D439B4B01}" srcId="{234883C5-8DFA-4679-AEFC-3705EEF9CCD4}" destId="{E8A20CFC-D92D-4AB6-9ED5-21EBB16DF3E1}" srcOrd="1" destOrd="0" parTransId="{837BE55A-48C2-4B84-9EFE-96D2F2AB8AA0}" sibTransId="{ED162B8A-2D61-4567-8851-EF334342C881}"/>
    <dgm:cxn modelId="{F1CE511D-FFC8-4B39-9BA7-97EBD1C4F64F}" type="presOf" srcId="{234883C5-8DFA-4679-AEFC-3705EEF9CCD4}" destId="{AB55496B-0432-4D0B-AF0A-7256205FCE5C}" srcOrd="0" destOrd="0" presId="urn:microsoft.com/office/officeart/2005/8/layout/list1"/>
    <dgm:cxn modelId="{7D88F061-F50E-4ACC-9223-97BE560BF90F}" type="presParOf" srcId="{AB55496B-0432-4D0B-AF0A-7256205FCE5C}" destId="{89A457D0-5204-4090-9412-E5BA443E9785}" srcOrd="0" destOrd="0" presId="urn:microsoft.com/office/officeart/2005/8/layout/list1"/>
    <dgm:cxn modelId="{CBB284C0-1108-4A55-BF3C-6AF1D99E8821}" type="presParOf" srcId="{89A457D0-5204-4090-9412-E5BA443E9785}" destId="{11963050-2446-4285-8BDF-179E296C1841}" srcOrd="0" destOrd="0" presId="urn:microsoft.com/office/officeart/2005/8/layout/list1"/>
    <dgm:cxn modelId="{542878F3-96BA-413B-A3CC-CE3CB9411A55}" type="presParOf" srcId="{89A457D0-5204-4090-9412-E5BA443E9785}" destId="{AD883DD4-66AB-4163-9F1D-C6BAD603B685}" srcOrd="1" destOrd="0" presId="urn:microsoft.com/office/officeart/2005/8/layout/list1"/>
    <dgm:cxn modelId="{BE36588F-7F22-409C-864B-71EB311AE32D}" type="presParOf" srcId="{AB55496B-0432-4D0B-AF0A-7256205FCE5C}" destId="{F6963233-94A9-4EBC-928A-E4283D95E579}" srcOrd="1" destOrd="0" presId="urn:microsoft.com/office/officeart/2005/8/layout/list1"/>
    <dgm:cxn modelId="{8D4B94B4-5CF3-48F5-A62E-F3713B423D6D}" type="presParOf" srcId="{AB55496B-0432-4D0B-AF0A-7256205FCE5C}" destId="{0A964937-370E-4AA3-A2E0-D7C88326D58B}" srcOrd="2" destOrd="0" presId="urn:microsoft.com/office/officeart/2005/8/layout/list1"/>
    <dgm:cxn modelId="{2F09A0A8-6B96-470D-9D84-992DADB56CD0}" type="presParOf" srcId="{AB55496B-0432-4D0B-AF0A-7256205FCE5C}" destId="{03A62AD4-98A8-40F0-8ADC-07140D2F924D}" srcOrd="3" destOrd="0" presId="urn:microsoft.com/office/officeart/2005/8/layout/list1"/>
    <dgm:cxn modelId="{A9C8E6EF-7D4A-4738-9882-39155E300107}" type="presParOf" srcId="{AB55496B-0432-4D0B-AF0A-7256205FCE5C}" destId="{61CA68BF-6590-4049-9A16-C920FE2BEA8B}" srcOrd="4" destOrd="0" presId="urn:microsoft.com/office/officeart/2005/8/layout/list1"/>
    <dgm:cxn modelId="{1CA44D59-5A11-4723-9FFA-BC715D6929F0}" type="presParOf" srcId="{61CA68BF-6590-4049-9A16-C920FE2BEA8B}" destId="{64E2D483-C1E4-4503-B0B6-6354951DD66B}" srcOrd="0" destOrd="0" presId="urn:microsoft.com/office/officeart/2005/8/layout/list1"/>
    <dgm:cxn modelId="{173A0181-7222-48B9-9691-E170BAD8C3CD}" type="presParOf" srcId="{61CA68BF-6590-4049-9A16-C920FE2BEA8B}" destId="{A446F76E-54D3-43CF-8A67-36BAF229BB8D}" srcOrd="1" destOrd="0" presId="urn:microsoft.com/office/officeart/2005/8/layout/list1"/>
    <dgm:cxn modelId="{78F5DD40-D2E4-49D4-B5DC-526E4B3B6CAC}" type="presParOf" srcId="{AB55496B-0432-4D0B-AF0A-7256205FCE5C}" destId="{8502D3D8-06E6-4048-B67A-8A130B54D326}" srcOrd="5" destOrd="0" presId="urn:microsoft.com/office/officeart/2005/8/layout/list1"/>
    <dgm:cxn modelId="{067CABB1-4795-406D-9423-D02CB439F526}" type="presParOf" srcId="{AB55496B-0432-4D0B-AF0A-7256205FCE5C}" destId="{54310A29-6299-46CB-A9C0-F09190729946}" srcOrd="6" destOrd="0" presId="urn:microsoft.com/office/officeart/2005/8/layout/list1"/>
    <dgm:cxn modelId="{F1FEAA2D-E1B3-4AA5-92D1-B27945D0C8AD}" type="presParOf" srcId="{AB55496B-0432-4D0B-AF0A-7256205FCE5C}" destId="{DCF68FF0-C049-4DBD-AF22-22FA1ED1D161}" srcOrd="7" destOrd="0" presId="urn:microsoft.com/office/officeart/2005/8/layout/list1"/>
    <dgm:cxn modelId="{D376D7B1-4EF0-4F4D-84F6-B3A1F3615547}" type="presParOf" srcId="{AB55496B-0432-4D0B-AF0A-7256205FCE5C}" destId="{C91B3DA6-CEA7-471F-AFE4-1DDEEA434796}" srcOrd="8" destOrd="0" presId="urn:microsoft.com/office/officeart/2005/8/layout/list1"/>
    <dgm:cxn modelId="{8B2481B8-96C3-4407-90D9-009F0FB6BCCC}" type="presParOf" srcId="{C91B3DA6-CEA7-471F-AFE4-1DDEEA434796}" destId="{20E07EC3-AC12-426D-BA54-7BDFE752E6D7}" srcOrd="0" destOrd="0" presId="urn:microsoft.com/office/officeart/2005/8/layout/list1"/>
    <dgm:cxn modelId="{96A7F829-D3F1-4455-B5FF-8797BC4245D6}" type="presParOf" srcId="{C91B3DA6-CEA7-471F-AFE4-1DDEEA434796}" destId="{E27C3AEE-F329-4EA3-8A46-A2F884972982}" srcOrd="1" destOrd="0" presId="urn:microsoft.com/office/officeart/2005/8/layout/list1"/>
    <dgm:cxn modelId="{27D10D69-56A5-4490-849D-7531AE481B0C}" type="presParOf" srcId="{AB55496B-0432-4D0B-AF0A-7256205FCE5C}" destId="{03767129-4C2B-4BCB-90B1-5A3C4C6C010C}" srcOrd="9" destOrd="0" presId="urn:microsoft.com/office/officeart/2005/8/layout/list1"/>
    <dgm:cxn modelId="{650BB7BB-E020-49DE-8496-E81345C5D12B}" type="presParOf" srcId="{AB55496B-0432-4D0B-AF0A-7256205FCE5C}" destId="{FDD4D9A4-27FE-45F7-A49C-B5C25A03D4EE}" srcOrd="10" destOrd="0" presId="urn:microsoft.com/office/officeart/2005/8/layout/list1"/>
    <dgm:cxn modelId="{5B9D1114-E2F9-4B2C-A299-198778A737B8}" type="presParOf" srcId="{AB55496B-0432-4D0B-AF0A-7256205FCE5C}" destId="{75F8370B-B40D-4953-83FE-A3D2A7995EB7}" srcOrd="11" destOrd="0" presId="urn:microsoft.com/office/officeart/2005/8/layout/list1"/>
    <dgm:cxn modelId="{A73F9609-C3B5-48A3-9421-DE261F4F1804}" type="presParOf" srcId="{AB55496B-0432-4D0B-AF0A-7256205FCE5C}" destId="{1B90CE95-C158-4B76-88A1-842A08AC6243}" srcOrd="12" destOrd="0" presId="urn:microsoft.com/office/officeart/2005/8/layout/list1"/>
    <dgm:cxn modelId="{02AFA616-40F6-4552-A24E-A476A9191471}" type="presParOf" srcId="{1B90CE95-C158-4B76-88A1-842A08AC6243}" destId="{82ABEB0B-A455-4655-A989-77316A37265C}" srcOrd="0" destOrd="0" presId="urn:microsoft.com/office/officeart/2005/8/layout/list1"/>
    <dgm:cxn modelId="{A624CBCB-237E-482D-BD1E-FFD3AE3D324B}" type="presParOf" srcId="{1B90CE95-C158-4B76-88A1-842A08AC6243}" destId="{E77C9B03-AE60-4D1C-8F50-18289BAE9869}" srcOrd="1" destOrd="0" presId="urn:microsoft.com/office/officeart/2005/8/layout/list1"/>
    <dgm:cxn modelId="{293DE328-48DE-4962-BB0A-781BD07DDF7A}" type="presParOf" srcId="{AB55496B-0432-4D0B-AF0A-7256205FCE5C}" destId="{D635E5CC-B684-4A6C-8474-0FA365861F17}" srcOrd="13" destOrd="0" presId="urn:microsoft.com/office/officeart/2005/8/layout/list1"/>
    <dgm:cxn modelId="{764F6622-9523-474D-AF00-2BB55D75029B}" type="presParOf" srcId="{AB55496B-0432-4D0B-AF0A-7256205FCE5C}" destId="{7B4825F3-6D5F-4DD3-B87C-2F41B48E0EF5}" srcOrd="14" destOrd="0" presId="urn:microsoft.com/office/officeart/2005/8/layout/list1"/>
    <dgm:cxn modelId="{D2A07AC3-3E5C-4B64-8829-68617E67E2E0}" type="presParOf" srcId="{AB55496B-0432-4D0B-AF0A-7256205FCE5C}" destId="{46B16083-0220-48FC-B6FD-C8FBEEFE4129}" srcOrd="15" destOrd="0" presId="urn:microsoft.com/office/officeart/2005/8/layout/list1"/>
    <dgm:cxn modelId="{AAC1BB07-B692-4B03-A050-8680610F35B9}" type="presParOf" srcId="{AB55496B-0432-4D0B-AF0A-7256205FCE5C}" destId="{8062E246-EE7D-45D0-9498-0B0F5EA98533}" srcOrd="16" destOrd="0" presId="urn:microsoft.com/office/officeart/2005/8/layout/list1"/>
    <dgm:cxn modelId="{79F7CC67-5E31-48AF-99E0-D017319B6447}" type="presParOf" srcId="{8062E246-EE7D-45D0-9498-0B0F5EA98533}" destId="{193BE46B-0727-4AE3-8C83-18A58917E308}" srcOrd="0" destOrd="0" presId="urn:microsoft.com/office/officeart/2005/8/layout/list1"/>
    <dgm:cxn modelId="{E30EAF52-62E5-4469-A7BF-3ED4FBEC6EC4}" type="presParOf" srcId="{8062E246-EE7D-45D0-9498-0B0F5EA98533}" destId="{ECC6BA1F-CF96-4C79-B5DF-7C164E745F21}" srcOrd="1" destOrd="0" presId="urn:microsoft.com/office/officeart/2005/8/layout/list1"/>
    <dgm:cxn modelId="{5BD60119-E06C-430C-AAFE-7046E7961FA2}" type="presParOf" srcId="{AB55496B-0432-4D0B-AF0A-7256205FCE5C}" destId="{70CE60B4-752A-4EC8-B202-4B5F1334E1A4}" srcOrd="17" destOrd="0" presId="urn:microsoft.com/office/officeart/2005/8/layout/list1"/>
    <dgm:cxn modelId="{D9C81472-69DF-48B9-9A98-28F0F91D975E}" type="presParOf" srcId="{AB55496B-0432-4D0B-AF0A-7256205FCE5C}" destId="{CD6B3644-3EC4-44B2-972F-57EEBB9613E4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D507551-AB2C-4E61-AF08-AA06FA445F34}" type="doc">
      <dgm:prSet loTypeId="urn:microsoft.com/office/officeart/2005/8/layout/chevron2" loCatId="process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92B6CD8F-9B86-4C8D-AA09-F25ED2BBF9F5}">
      <dgm:prSet phldrT="[Текст]" phldr="1" custT="1"/>
      <dgm:spPr/>
      <dgm:t>
        <a:bodyPr/>
        <a:lstStyle/>
        <a:p>
          <a:endParaRPr lang="ru-RU" sz="2000" dirty="0"/>
        </a:p>
      </dgm:t>
    </dgm:pt>
    <dgm:pt modelId="{303E6AC9-13E1-45ED-A0D6-0BFE2AEA6835}" type="parTrans" cxnId="{F3BE3B80-9BB0-4AC4-ADE3-ABF2D89984FA}">
      <dgm:prSet/>
      <dgm:spPr/>
      <dgm:t>
        <a:bodyPr/>
        <a:lstStyle/>
        <a:p>
          <a:endParaRPr lang="ru-RU"/>
        </a:p>
      </dgm:t>
    </dgm:pt>
    <dgm:pt modelId="{E7CD3CE5-5A4D-4A4B-8785-F85AE29A6F50}" type="sibTrans" cxnId="{F3BE3B80-9BB0-4AC4-ADE3-ABF2D89984FA}">
      <dgm:prSet/>
      <dgm:spPr/>
      <dgm:t>
        <a:bodyPr/>
        <a:lstStyle/>
        <a:p>
          <a:endParaRPr lang="ru-RU"/>
        </a:p>
      </dgm:t>
    </dgm:pt>
    <dgm:pt modelId="{8EBA3787-B1D2-4EB1-BC54-5AAFF10DEB1E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Фронтальный опрос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1DD10B4-DD0E-470E-A9EC-8D1ADD8FD130}" type="parTrans" cxnId="{757E4A73-A3F5-4C36-A3F4-86884E48BE4A}">
      <dgm:prSet/>
      <dgm:spPr/>
      <dgm:t>
        <a:bodyPr/>
        <a:lstStyle/>
        <a:p>
          <a:endParaRPr lang="ru-RU"/>
        </a:p>
      </dgm:t>
    </dgm:pt>
    <dgm:pt modelId="{0D0FC657-713F-4BA3-A41E-7CCE6B72DEBD}" type="sibTrans" cxnId="{757E4A73-A3F5-4C36-A3F4-86884E48BE4A}">
      <dgm:prSet/>
      <dgm:spPr/>
      <dgm:t>
        <a:bodyPr/>
        <a:lstStyle/>
        <a:p>
          <a:endParaRPr lang="ru-RU"/>
        </a:p>
      </dgm:t>
    </dgm:pt>
    <dgm:pt modelId="{A9607239-CA83-404C-AD8D-7B23A4A55ACE}">
      <dgm:prSet phldrT="[Текст]" phldr="1" custT="1"/>
      <dgm:spPr/>
      <dgm:t>
        <a:bodyPr/>
        <a:lstStyle/>
        <a:p>
          <a:endParaRPr lang="ru-RU" sz="2000" dirty="0"/>
        </a:p>
      </dgm:t>
    </dgm:pt>
    <dgm:pt modelId="{37F98A4D-64A8-49B3-BF02-94C65E56F7EE}" type="parTrans" cxnId="{41232B54-B712-44DB-9C44-EFAB3B6CBDC0}">
      <dgm:prSet/>
      <dgm:spPr/>
      <dgm:t>
        <a:bodyPr/>
        <a:lstStyle/>
        <a:p>
          <a:endParaRPr lang="ru-RU"/>
        </a:p>
      </dgm:t>
    </dgm:pt>
    <dgm:pt modelId="{823D5EDB-F1BB-460F-9875-881E17386F99}" type="sibTrans" cxnId="{41232B54-B712-44DB-9C44-EFAB3B6CBDC0}">
      <dgm:prSet/>
      <dgm:spPr/>
      <dgm:t>
        <a:bodyPr/>
        <a:lstStyle/>
        <a:p>
          <a:endParaRPr lang="ru-RU"/>
        </a:p>
      </dgm:t>
    </dgm:pt>
    <dgm:pt modelId="{953E8F18-F017-4235-88C3-FA19EF693DD2}">
      <dgm:prSet phldrT="[Текст]" custT="1"/>
      <dgm:spPr/>
      <dgm:t>
        <a:bodyPr/>
        <a:lstStyle/>
        <a:p>
          <a:pPr marL="228600" indent="0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ru-RU" sz="2000" dirty="0" smtClean="0"/>
            <a:t> </a:t>
          </a:r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Проверка тетрадей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C2ACAAB-7ABC-4213-842B-29D44079CEFE}" type="parTrans" cxnId="{663D8890-7449-4E7E-97A8-A68195071CAF}">
      <dgm:prSet/>
      <dgm:spPr/>
      <dgm:t>
        <a:bodyPr/>
        <a:lstStyle/>
        <a:p>
          <a:endParaRPr lang="ru-RU"/>
        </a:p>
      </dgm:t>
    </dgm:pt>
    <dgm:pt modelId="{76BA47FF-807C-453D-8DA0-324E4BB1CF6F}" type="sibTrans" cxnId="{663D8890-7449-4E7E-97A8-A68195071CAF}">
      <dgm:prSet/>
      <dgm:spPr/>
      <dgm:t>
        <a:bodyPr/>
        <a:lstStyle/>
        <a:p>
          <a:endParaRPr lang="ru-RU"/>
        </a:p>
      </dgm:t>
    </dgm:pt>
    <dgm:pt modelId="{B52CF442-A5FA-423D-B7B4-D5EB382F0061}">
      <dgm:prSet phldrT="[Текст]" phldr="1" custT="1"/>
      <dgm:spPr/>
      <dgm:t>
        <a:bodyPr/>
        <a:lstStyle/>
        <a:p>
          <a:endParaRPr lang="ru-RU" sz="2000"/>
        </a:p>
      </dgm:t>
    </dgm:pt>
    <dgm:pt modelId="{3E214E4D-E99E-47A6-A319-2CDCA12970FC}" type="parTrans" cxnId="{E03C29B3-3B09-4D5D-8113-4E139BF14E6E}">
      <dgm:prSet/>
      <dgm:spPr/>
      <dgm:t>
        <a:bodyPr/>
        <a:lstStyle/>
        <a:p>
          <a:endParaRPr lang="ru-RU"/>
        </a:p>
      </dgm:t>
    </dgm:pt>
    <dgm:pt modelId="{18BEBAF6-5568-4C64-9BDD-755961D7DAAD}" type="sibTrans" cxnId="{E03C29B3-3B09-4D5D-8113-4E139BF14E6E}">
      <dgm:prSet/>
      <dgm:spPr/>
      <dgm:t>
        <a:bodyPr/>
        <a:lstStyle/>
        <a:p>
          <a:endParaRPr lang="ru-RU"/>
        </a:p>
      </dgm:t>
    </dgm:pt>
    <dgm:pt modelId="{844F98E9-5B03-41F5-9D58-581C333A72F2}">
      <dgm:prSet phldrT="[Текст]"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Технические средства обучения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93CF728-BB4C-485B-B858-F9287073CD37}" type="parTrans" cxnId="{F219424B-4B26-4B38-BAB6-08CCDBD5911B}">
      <dgm:prSet/>
      <dgm:spPr/>
      <dgm:t>
        <a:bodyPr/>
        <a:lstStyle/>
        <a:p>
          <a:endParaRPr lang="ru-RU"/>
        </a:p>
      </dgm:t>
    </dgm:pt>
    <dgm:pt modelId="{0796D190-489E-48C1-A7B5-77864B23705F}" type="sibTrans" cxnId="{F219424B-4B26-4B38-BAB6-08CCDBD5911B}">
      <dgm:prSet/>
      <dgm:spPr/>
      <dgm:t>
        <a:bodyPr/>
        <a:lstStyle/>
        <a:p>
          <a:endParaRPr lang="ru-RU"/>
        </a:p>
      </dgm:t>
    </dgm:pt>
    <dgm:pt modelId="{3BB7D41F-D144-4909-8986-D5CA3CD81BB4}">
      <dgm:prSet phldrT="[Текст]" custT="1"/>
      <dgm:spPr/>
      <dgm:t>
        <a:bodyPr/>
        <a:lstStyle/>
        <a:p>
          <a:endParaRPr lang="ru-RU" sz="2000" dirty="0"/>
        </a:p>
      </dgm:t>
    </dgm:pt>
    <dgm:pt modelId="{0441B471-F74B-4E1E-8204-C9EB533C82FC}" type="parTrans" cxnId="{48EE9D36-A623-41A8-AD68-E49DC6712CC0}">
      <dgm:prSet/>
      <dgm:spPr/>
      <dgm:t>
        <a:bodyPr/>
        <a:lstStyle/>
        <a:p>
          <a:endParaRPr lang="ru-RU"/>
        </a:p>
      </dgm:t>
    </dgm:pt>
    <dgm:pt modelId="{4E2285E8-819F-4E75-8884-6D514761D3F7}" type="sibTrans" cxnId="{48EE9D36-A623-41A8-AD68-E49DC6712CC0}">
      <dgm:prSet/>
      <dgm:spPr/>
      <dgm:t>
        <a:bodyPr/>
        <a:lstStyle/>
        <a:p>
          <a:endParaRPr lang="ru-RU"/>
        </a:p>
      </dgm:t>
    </dgm:pt>
    <dgm:pt modelId="{735411F8-4C26-452E-A518-9BC626520FC6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Индивидуальный опрос с вызовом к доске</a:t>
          </a:r>
        </a:p>
        <a:p>
          <a:pPr marL="228600" indent="0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000" dirty="0"/>
        </a:p>
      </dgm:t>
    </dgm:pt>
    <dgm:pt modelId="{00149B9F-5E76-4012-B7A0-2EE4C2AE1E1E}" type="parTrans" cxnId="{D3DB57D5-046B-4ABB-9829-E2387AE9A7AE}">
      <dgm:prSet/>
      <dgm:spPr/>
      <dgm:t>
        <a:bodyPr/>
        <a:lstStyle/>
        <a:p>
          <a:endParaRPr lang="ru-RU"/>
        </a:p>
      </dgm:t>
    </dgm:pt>
    <dgm:pt modelId="{08D3A629-D211-47EA-90F2-9269F616C80B}" type="sibTrans" cxnId="{D3DB57D5-046B-4ABB-9829-E2387AE9A7AE}">
      <dgm:prSet/>
      <dgm:spPr/>
      <dgm:t>
        <a:bodyPr/>
        <a:lstStyle/>
        <a:p>
          <a:endParaRPr lang="ru-RU"/>
        </a:p>
      </dgm:t>
    </dgm:pt>
    <dgm:pt modelId="{C33D0BE7-FC79-4779-AC2C-FC4EADBEDA2C}">
      <dgm:prSet phldrT="[Текст]" custT="1"/>
      <dgm:spPr/>
      <dgm:t>
        <a:bodyPr/>
        <a:lstStyle/>
        <a:p>
          <a:endParaRPr lang="ru-RU" sz="2000" dirty="0"/>
        </a:p>
      </dgm:t>
    </dgm:pt>
    <dgm:pt modelId="{7CA3C2E2-E405-4F7C-A2E4-739475549C26}" type="parTrans" cxnId="{693AADFD-E4A2-4A5B-8E0A-08690C2A8B70}">
      <dgm:prSet/>
      <dgm:spPr/>
      <dgm:t>
        <a:bodyPr/>
        <a:lstStyle/>
        <a:p>
          <a:endParaRPr lang="ru-RU"/>
        </a:p>
      </dgm:t>
    </dgm:pt>
    <dgm:pt modelId="{6318BB6F-70CB-496E-A260-DF51F6136C27}" type="sibTrans" cxnId="{693AADFD-E4A2-4A5B-8E0A-08690C2A8B70}">
      <dgm:prSet/>
      <dgm:spPr/>
      <dgm:t>
        <a:bodyPr/>
        <a:lstStyle/>
        <a:p>
          <a:endParaRPr lang="ru-RU"/>
        </a:p>
      </dgm:t>
    </dgm:pt>
    <dgm:pt modelId="{B0B771A3-7F79-4326-93A6-F6BFE0CA2760}">
      <dgm:prSet phldrT="[Текст]" custT="1"/>
      <dgm:spPr/>
      <dgm:t>
        <a:bodyPr/>
        <a:lstStyle/>
        <a:p>
          <a:endParaRPr lang="ru-RU" sz="2000" dirty="0"/>
        </a:p>
      </dgm:t>
    </dgm:pt>
    <dgm:pt modelId="{B8973EF4-DAA4-4656-82B0-6F52EB83DD14}" type="parTrans" cxnId="{1537BAC9-F11F-4B73-B6BA-2291B5E5B822}">
      <dgm:prSet/>
      <dgm:spPr/>
      <dgm:t>
        <a:bodyPr/>
        <a:lstStyle/>
        <a:p>
          <a:endParaRPr lang="ru-RU"/>
        </a:p>
      </dgm:t>
    </dgm:pt>
    <dgm:pt modelId="{E9B07DB9-9049-4340-B9A7-77AAC592D3CF}" type="sibTrans" cxnId="{1537BAC9-F11F-4B73-B6BA-2291B5E5B822}">
      <dgm:prSet/>
      <dgm:spPr/>
      <dgm:t>
        <a:bodyPr/>
        <a:lstStyle/>
        <a:p>
          <a:endParaRPr lang="ru-RU"/>
        </a:p>
      </dgm:t>
    </dgm:pt>
    <dgm:pt modelId="{D148B01D-A9BC-4C95-980D-566030BCF604}">
      <dgm:prSet phldrT="[Текст]" custT="1"/>
      <dgm:spPr/>
      <dgm:t>
        <a:bodyPr/>
        <a:lstStyle/>
        <a:p>
          <a:endParaRPr lang="ru-RU" sz="2000" dirty="0"/>
        </a:p>
      </dgm:t>
    </dgm:pt>
    <dgm:pt modelId="{B98C7620-9F71-4E1B-A0F2-B46CB65C475F}" type="parTrans" cxnId="{4719ED7C-4D81-4B91-BB5F-51DD85F69D52}">
      <dgm:prSet/>
      <dgm:spPr/>
      <dgm:t>
        <a:bodyPr/>
        <a:lstStyle/>
        <a:p>
          <a:endParaRPr lang="ru-RU"/>
        </a:p>
      </dgm:t>
    </dgm:pt>
    <dgm:pt modelId="{01EF4C10-FD51-4729-A55A-EDF8D34F8ADF}" type="sibTrans" cxnId="{4719ED7C-4D81-4B91-BB5F-51DD85F69D52}">
      <dgm:prSet/>
      <dgm:spPr/>
      <dgm:t>
        <a:bodyPr/>
        <a:lstStyle/>
        <a:p>
          <a:endParaRPr lang="ru-RU"/>
        </a:p>
      </dgm:t>
    </dgm:pt>
    <dgm:pt modelId="{228C6AD6-66E8-49D2-B84D-E03618AB3729}">
      <dgm:prSet phldrT="[Текст]" custT="1"/>
      <dgm:spPr/>
      <dgm:t>
        <a:bodyPr/>
        <a:lstStyle/>
        <a:p>
          <a:endParaRPr lang="ru-RU" sz="2000" dirty="0"/>
        </a:p>
      </dgm:t>
    </dgm:pt>
    <dgm:pt modelId="{A7449CB8-0CA3-4117-95AB-05FBAFF72C7C}" type="parTrans" cxnId="{C2E7000A-4EBC-4C90-AD7D-E3E837D1BC69}">
      <dgm:prSet/>
      <dgm:spPr/>
      <dgm:t>
        <a:bodyPr/>
        <a:lstStyle/>
        <a:p>
          <a:endParaRPr lang="ru-RU"/>
        </a:p>
      </dgm:t>
    </dgm:pt>
    <dgm:pt modelId="{D03B3789-BB42-4EF3-B9D0-8E34D433B266}" type="sibTrans" cxnId="{C2E7000A-4EBC-4C90-AD7D-E3E837D1BC69}">
      <dgm:prSet/>
      <dgm:spPr/>
      <dgm:t>
        <a:bodyPr/>
        <a:lstStyle/>
        <a:p>
          <a:endParaRPr lang="ru-RU"/>
        </a:p>
      </dgm:t>
    </dgm:pt>
    <dgm:pt modelId="{52499789-7E66-4241-A444-DC10D7ADD63D}">
      <dgm:prSet phldrT="[Текст]" custT="1"/>
      <dgm:spPr/>
      <dgm:t>
        <a:bodyPr/>
        <a:lstStyle/>
        <a:p>
          <a:endParaRPr lang="ru-RU" sz="2000" dirty="0"/>
        </a:p>
      </dgm:t>
    </dgm:pt>
    <dgm:pt modelId="{080C2B77-E822-4BE4-BE22-5EEC2D0A96E6}" type="parTrans" cxnId="{BA726BB1-88C1-4090-9016-22F7952D8263}">
      <dgm:prSet/>
      <dgm:spPr/>
      <dgm:t>
        <a:bodyPr/>
        <a:lstStyle/>
        <a:p>
          <a:endParaRPr lang="ru-RU"/>
        </a:p>
      </dgm:t>
    </dgm:pt>
    <dgm:pt modelId="{AB22136A-DB20-4C48-91C6-35CEECBA7873}" type="sibTrans" cxnId="{BA726BB1-88C1-4090-9016-22F7952D8263}">
      <dgm:prSet/>
      <dgm:spPr/>
      <dgm:t>
        <a:bodyPr/>
        <a:lstStyle/>
        <a:p>
          <a:endParaRPr lang="ru-RU"/>
        </a:p>
      </dgm:t>
    </dgm:pt>
    <dgm:pt modelId="{5D5D4293-DBB0-4684-95BB-ED8435B29975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Фронтальный письменный опрос (у доски, по карточкам)</a:t>
          </a:r>
        </a:p>
        <a:p>
          <a:endParaRPr lang="ru-RU" sz="2000" dirty="0"/>
        </a:p>
      </dgm:t>
    </dgm:pt>
    <dgm:pt modelId="{1B75A9AD-087A-4A9A-85AF-47D924636F48}" type="parTrans" cxnId="{46E0EFEA-CD03-4B5A-8071-E24C9E842CD9}">
      <dgm:prSet/>
      <dgm:spPr/>
      <dgm:t>
        <a:bodyPr/>
        <a:lstStyle/>
        <a:p>
          <a:endParaRPr lang="ru-RU"/>
        </a:p>
      </dgm:t>
    </dgm:pt>
    <dgm:pt modelId="{7E0F242B-1984-4CD3-A8EB-47E566398223}" type="sibTrans" cxnId="{46E0EFEA-CD03-4B5A-8071-E24C9E842CD9}">
      <dgm:prSet/>
      <dgm:spPr/>
      <dgm:t>
        <a:bodyPr/>
        <a:lstStyle/>
        <a:p>
          <a:endParaRPr lang="ru-RU"/>
        </a:p>
      </dgm:t>
    </dgm:pt>
    <dgm:pt modelId="{BA0E0007-2FB5-463B-821B-F63CD6BA41D1}">
      <dgm:prSet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Индивидуальный письменный опрос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81B7A16-58B0-4301-AFAF-A605BAE0FAF7}" type="parTrans" cxnId="{9B6DDA73-9FD6-4EE4-8A74-7033B7DF0E35}">
      <dgm:prSet/>
      <dgm:spPr/>
      <dgm:t>
        <a:bodyPr/>
        <a:lstStyle/>
        <a:p>
          <a:endParaRPr lang="ru-RU"/>
        </a:p>
      </dgm:t>
    </dgm:pt>
    <dgm:pt modelId="{68B249E3-D099-4BD7-939B-9E5BAA8F72CD}" type="sibTrans" cxnId="{9B6DDA73-9FD6-4EE4-8A74-7033B7DF0E35}">
      <dgm:prSet/>
      <dgm:spPr/>
      <dgm:t>
        <a:bodyPr/>
        <a:lstStyle/>
        <a:p>
          <a:endParaRPr lang="ru-RU"/>
        </a:p>
      </dgm:t>
    </dgm:pt>
    <dgm:pt modelId="{D00D5126-16E0-4C4B-ACF6-03FA9FE78BEC}">
      <dgm:prSet custT="1"/>
      <dgm:spPr/>
      <dgm:t>
        <a:bodyPr/>
        <a:lstStyle/>
        <a:p>
          <a:r>
            <a: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Уплотненный опрос </a:t>
          </a:r>
          <a:r>
            <a:rPr lang="ru-RU" sz="1600" dirty="0" smtClean="0"/>
            <a:t>(сочетание фронтального и индивидуального, устного и письменного)</a:t>
          </a:r>
          <a:endParaRPr lang="ru-RU" sz="1600" dirty="0"/>
        </a:p>
      </dgm:t>
    </dgm:pt>
    <dgm:pt modelId="{1567D56E-5F27-45DC-BEEF-A3C001C04133}" type="parTrans" cxnId="{421E76E0-6B8D-4712-8E7C-70B50469923A}">
      <dgm:prSet/>
      <dgm:spPr/>
      <dgm:t>
        <a:bodyPr/>
        <a:lstStyle/>
        <a:p>
          <a:endParaRPr lang="ru-RU"/>
        </a:p>
      </dgm:t>
    </dgm:pt>
    <dgm:pt modelId="{2772E8AD-E84D-435C-ADDD-0E060BCC90B1}" type="sibTrans" cxnId="{421E76E0-6B8D-4712-8E7C-70B50469923A}">
      <dgm:prSet/>
      <dgm:spPr/>
      <dgm:t>
        <a:bodyPr/>
        <a:lstStyle/>
        <a:p>
          <a:endParaRPr lang="ru-RU"/>
        </a:p>
      </dgm:t>
    </dgm:pt>
    <dgm:pt modelId="{38DADF95-0A53-4087-947D-6C8194D9A182}">
      <dgm:prSet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Практическая работа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16538DA-1C7A-4BBF-9AB7-FA6A01E6F89D}" type="parTrans" cxnId="{61D86CB8-7E42-4BF1-9E0E-86EBCA8ED973}">
      <dgm:prSet/>
      <dgm:spPr/>
      <dgm:t>
        <a:bodyPr/>
        <a:lstStyle/>
        <a:p>
          <a:endParaRPr lang="ru-RU"/>
        </a:p>
      </dgm:t>
    </dgm:pt>
    <dgm:pt modelId="{718EE633-F74E-43A3-B520-125C524EAEC2}" type="sibTrans" cxnId="{61D86CB8-7E42-4BF1-9E0E-86EBCA8ED973}">
      <dgm:prSet/>
      <dgm:spPr/>
      <dgm:t>
        <a:bodyPr/>
        <a:lstStyle/>
        <a:p>
          <a:endParaRPr lang="ru-RU"/>
        </a:p>
      </dgm:t>
    </dgm:pt>
    <dgm:pt modelId="{6A7FB48B-AC51-4473-A082-26D5DB5E371E}">
      <dgm:prSet custT="1"/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Программированный контроль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1AE2E80-CA19-4394-AC68-57B32E57F1C8}" type="parTrans" cxnId="{FC54C1D3-E4C6-447A-8CAB-F03F4BCE8C8A}">
      <dgm:prSet/>
      <dgm:spPr/>
      <dgm:t>
        <a:bodyPr/>
        <a:lstStyle/>
        <a:p>
          <a:endParaRPr lang="ru-RU"/>
        </a:p>
      </dgm:t>
    </dgm:pt>
    <dgm:pt modelId="{5D186149-28CF-4748-8EFA-7EA7170EA27B}" type="sibTrans" cxnId="{FC54C1D3-E4C6-447A-8CAB-F03F4BCE8C8A}">
      <dgm:prSet/>
      <dgm:spPr/>
      <dgm:t>
        <a:bodyPr/>
        <a:lstStyle/>
        <a:p>
          <a:endParaRPr lang="ru-RU"/>
        </a:p>
      </dgm:t>
    </dgm:pt>
    <dgm:pt modelId="{1C537012-4E24-4780-8257-5B9BD9DB9DAA}">
      <dgm:prSet custT="1"/>
      <dgm:spPr/>
      <dgm:t>
        <a:bodyPr/>
        <a:lstStyle/>
        <a:p>
          <a:pPr marL="228600" indent="0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000" dirty="0"/>
        </a:p>
      </dgm:t>
    </dgm:pt>
    <dgm:pt modelId="{7F949E8F-9E88-461A-98E1-2754DF71692B}" type="parTrans" cxnId="{A3A563E9-EA54-4470-8822-EF0518BDF6C5}">
      <dgm:prSet/>
      <dgm:spPr/>
      <dgm:t>
        <a:bodyPr/>
        <a:lstStyle/>
        <a:p>
          <a:endParaRPr lang="ru-RU"/>
        </a:p>
      </dgm:t>
    </dgm:pt>
    <dgm:pt modelId="{24A354E1-D9A3-4F31-B150-92D5177C51CD}" type="sibTrans" cxnId="{A3A563E9-EA54-4470-8822-EF0518BDF6C5}">
      <dgm:prSet/>
      <dgm:spPr/>
      <dgm:t>
        <a:bodyPr/>
        <a:lstStyle/>
        <a:p>
          <a:endParaRPr lang="ru-RU"/>
        </a:p>
      </dgm:t>
    </dgm:pt>
    <dgm:pt modelId="{257D6D6E-790A-434F-8CF4-09C9C4E7A184}">
      <dgm:prSet custT="1"/>
      <dgm:spPr/>
      <dgm:t>
        <a:bodyPr/>
        <a:lstStyle/>
        <a:p>
          <a:endParaRPr lang="ru-RU" sz="2000" dirty="0"/>
        </a:p>
      </dgm:t>
    </dgm:pt>
    <dgm:pt modelId="{A8B9732B-A094-4857-8E44-2A0CBF94E6A0}" type="parTrans" cxnId="{3F69A557-5D9E-40F8-A99B-FE084B1895BE}">
      <dgm:prSet/>
      <dgm:spPr/>
      <dgm:t>
        <a:bodyPr/>
        <a:lstStyle/>
        <a:p>
          <a:endParaRPr lang="ru-RU"/>
        </a:p>
      </dgm:t>
    </dgm:pt>
    <dgm:pt modelId="{52CDB8F6-1073-46E0-8F06-1B5C9E4F2AFE}" type="sibTrans" cxnId="{3F69A557-5D9E-40F8-A99B-FE084B1895BE}">
      <dgm:prSet/>
      <dgm:spPr/>
      <dgm:t>
        <a:bodyPr/>
        <a:lstStyle/>
        <a:p>
          <a:endParaRPr lang="ru-RU"/>
        </a:p>
      </dgm:t>
    </dgm:pt>
    <dgm:pt modelId="{3BE163E3-42D5-4617-A94C-4307D0B5BEAC}" type="pres">
      <dgm:prSet presAssocID="{DD507551-AB2C-4E61-AF08-AA06FA445F3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FF50A8-BF2E-498C-9A95-361A21E07F93}" type="pres">
      <dgm:prSet presAssocID="{92B6CD8F-9B86-4C8D-AA09-F25ED2BBF9F5}" presName="composite" presStyleCnt="0"/>
      <dgm:spPr/>
    </dgm:pt>
    <dgm:pt modelId="{126CD063-E682-4D44-8954-74D9E5445B1C}" type="pres">
      <dgm:prSet presAssocID="{92B6CD8F-9B86-4C8D-AA09-F25ED2BBF9F5}" presName="parentText" presStyleLbl="alignNode1" presStyleIdx="0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F83C4A-E7AF-4961-AC37-7654C3BEFD04}" type="pres">
      <dgm:prSet presAssocID="{92B6CD8F-9B86-4C8D-AA09-F25ED2BBF9F5}" presName="descendantText" presStyleLbl="alignAcc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9A36AA-AA12-422F-B531-883986FCA76F}" type="pres">
      <dgm:prSet presAssocID="{E7CD3CE5-5A4D-4A4B-8785-F85AE29A6F50}" presName="sp" presStyleCnt="0"/>
      <dgm:spPr/>
    </dgm:pt>
    <dgm:pt modelId="{EF5E1F88-D6B7-464F-8187-E30F92ADB0C0}" type="pres">
      <dgm:prSet presAssocID="{A9607239-CA83-404C-AD8D-7B23A4A55ACE}" presName="composite" presStyleCnt="0"/>
      <dgm:spPr/>
    </dgm:pt>
    <dgm:pt modelId="{14B87FAA-ECE2-4097-AC9D-AEE140B451DC}" type="pres">
      <dgm:prSet presAssocID="{A9607239-CA83-404C-AD8D-7B23A4A55ACE}" presName="parentText" presStyleLbl="alignNode1" presStyleIdx="1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605AE5-200D-4831-BD84-4C631179B4DB}" type="pres">
      <dgm:prSet presAssocID="{A9607239-CA83-404C-AD8D-7B23A4A55ACE}" presName="descendantText" presStyleLbl="alignAcc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31AC2A-4194-4B30-99DC-63B5DD4C16C8}" type="pres">
      <dgm:prSet presAssocID="{823D5EDB-F1BB-460F-9875-881E17386F99}" presName="sp" presStyleCnt="0"/>
      <dgm:spPr/>
    </dgm:pt>
    <dgm:pt modelId="{6EB2F575-5899-4A33-BCEA-5DEA09F7B65C}" type="pres">
      <dgm:prSet presAssocID="{C33D0BE7-FC79-4779-AC2C-FC4EADBEDA2C}" presName="composite" presStyleCnt="0"/>
      <dgm:spPr/>
    </dgm:pt>
    <dgm:pt modelId="{A92DE6A6-70BA-4F94-A2A8-06F0AFF37A28}" type="pres">
      <dgm:prSet presAssocID="{C33D0BE7-FC79-4779-AC2C-FC4EADBEDA2C}" presName="parentText" presStyleLbl="alignNode1" presStyleIdx="2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CB56F6-FEEE-4AD8-BB8C-42DBD4C6E8DF}" type="pres">
      <dgm:prSet presAssocID="{C33D0BE7-FC79-4779-AC2C-FC4EADBEDA2C}" presName="descendantText" presStyleLbl="alignAcc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E31CDF-F9B3-41FE-A3C6-CF7A4DE2841F}" type="pres">
      <dgm:prSet presAssocID="{6318BB6F-70CB-496E-A260-DF51F6136C27}" presName="sp" presStyleCnt="0"/>
      <dgm:spPr/>
    </dgm:pt>
    <dgm:pt modelId="{EB93DA4F-CD1F-45D5-A63B-C10790EDB483}" type="pres">
      <dgm:prSet presAssocID="{B0B771A3-7F79-4326-93A6-F6BFE0CA2760}" presName="composite" presStyleCnt="0"/>
      <dgm:spPr/>
    </dgm:pt>
    <dgm:pt modelId="{EBCE2EE3-5AC5-4C1C-867C-11CB35E3F814}" type="pres">
      <dgm:prSet presAssocID="{B0B771A3-7F79-4326-93A6-F6BFE0CA2760}" presName="parentText" presStyleLbl="alignNode1" presStyleIdx="3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21AAD6-E735-448E-9B33-B6D6A6B0A428}" type="pres">
      <dgm:prSet presAssocID="{B0B771A3-7F79-4326-93A6-F6BFE0CA2760}" presName="descendantText" presStyleLbl="alignAcc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0D82D5-83DD-4FCF-9D38-6B74D373F364}" type="pres">
      <dgm:prSet presAssocID="{E9B07DB9-9049-4340-B9A7-77AAC592D3CF}" presName="sp" presStyleCnt="0"/>
      <dgm:spPr/>
    </dgm:pt>
    <dgm:pt modelId="{9C25378B-3A50-4D68-B750-B026C1F72B40}" type="pres">
      <dgm:prSet presAssocID="{D148B01D-A9BC-4C95-980D-566030BCF604}" presName="composite" presStyleCnt="0"/>
      <dgm:spPr/>
    </dgm:pt>
    <dgm:pt modelId="{71173B84-649A-4561-B175-BAC4C844C277}" type="pres">
      <dgm:prSet presAssocID="{D148B01D-A9BC-4C95-980D-566030BCF604}" presName="parentText" presStyleLbl="alignNode1" presStyleIdx="4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649BA6-DE92-4E17-8FAE-D4DE29B5221B}" type="pres">
      <dgm:prSet presAssocID="{D148B01D-A9BC-4C95-980D-566030BCF604}" presName="descendantText" presStyleLbl="alignAcc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0981E8-7BBE-422A-85A9-A29A2A4813B6}" type="pres">
      <dgm:prSet presAssocID="{01EF4C10-FD51-4729-A55A-EDF8D34F8ADF}" presName="sp" presStyleCnt="0"/>
      <dgm:spPr/>
    </dgm:pt>
    <dgm:pt modelId="{1B5ACCEF-406C-4727-9C69-D69EF58A580E}" type="pres">
      <dgm:prSet presAssocID="{228C6AD6-66E8-49D2-B84D-E03618AB3729}" presName="composite" presStyleCnt="0"/>
      <dgm:spPr/>
    </dgm:pt>
    <dgm:pt modelId="{43D5C275-D839-4768-B536-B6DFECF56487}" type="pres">
      <dgm:prSet presAssocID="{228C6AD6-66E8-49D2-B84D-E03618AB3729}" presName="parentText" presStyleLbl="alignNode1" presStyleIdx="5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5E1441-F0B9-4C6D-AC0C-66E0A365FFAF}" type="pres">
      <dgm:prSet presAssocID="{228C6AD6-66E8-49D2-B84D-E03618AB3729}" presName="descendantText" presStyleLbl="alignAcc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492503-129D-4F4C-A5B5-F7BEAB58B7F8}" type="pres">
      <dgm:prSet presAssocID="{D03B3789-BB42-4EF3-B9D0-8E34D433B266}" presName="sp" presStyleCnt="0"/>
      <dgm:spPr/>
    </dgm:pt>
    <dgm:pt modelId="{A4D50024-4FD8-447F-A144-E4734545A9DA}" type="pres">
      <dgm:prSet presAssocID="{52499789-7E66-4241-A444-DC10D7ADD63D}" presName="composite" presStyleCnt="0"/>
      <dgm:spPr/>
    </dgm:pt>
    <dgm:pt modelId="{E4C642B4-77EF-4B68-818F-BC6EDF715E4F}" type="pres">
      <dgm:prSet presAssocID="{52499789-7E66-4241-A444-DC10D7ADD63D}" presName="parentText" presStyleLbl="alignNode1" presStyleIdx="6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587930-D3B0-4BA8-B84D-8045DCA06207}" type="pres">
      <dgm:prSet presAssocID="{52499789-7E66-4241-A444-DC10D7ADD63D}" presName="descendantText" presStyleLbl="alignAcc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903331-35FD-4D75-8000-53E8515F9DEC}" type="pres">
      <dgm:prSet presAssocID="{AB22136A-DB20-4C48-91C6-35CEECBA7873}" presName="sp" presStyleCnt="0"/>
      <dgm:spPr/>
    </dgm:pt>
    <dgm:pt modelId="{E44B590F-8EEF-4DD6-85E4-D55FE3384DB1}" type="pres">
      <dgm:prSet presAssocID="{3BB7D41F-D144-4909-8986-D5CA3CD81BB4}" presName="composite" presStyleCnt="0"/>
      <dgm:spPr/>
    </dgm:pt>
    <dgm:pt modelId="{AE410422-C130-41EF-A1FE-04EC167BA5F5}" type="pres">
      <dgm:prSet presAssocID="{3BB7D41F-D144-4909-8986-D5CA3CD81BB4}" presName="parentText" presStyleLbl="alignNode1" presStyleIdx="7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B13F35-8E03-4B7E-96BC-C58796FEA221}" type="pres">
      <dgm:prSet presAssocID="{3BB7D41F-D144-4909-8986-D5CA3CD81BB4}" presName="descendantText" presStyleLbl="alignAcc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2C723E-B932-4E37-99CC-74291336E56B}" type="pres">
      <dgm:prSet presAssocID="{4E2285E8-819F-4E75-8884-6D514761D3F7}" presName="sp" presStyleCnt="0"/>
      <dgm:spPr/>
    </dgm:pt>
    <dgm:pt modelId="{7622CBE2-0406-412F-94A9-E926E6B65EE9}" type="pres">
      <dgm:prSet presAssocID="{B52CF442-A5FA-423D-B7B4-D5EB382F0061}" presName="composite" presStyleCnt="0"/>
      <dgm:spPr/>
    </dgm:pt>
    <dgm:pt modelId="{D0C35C67-C054-4AE2-84A5-082BAFD31717}" type="pres">
      <dgm:prSet presAssocID="{B52CF442-A5FA-423D-B7B4-D5EB382F0061}" presName="parentText" presStyleLbl="alignNode1" presStyleIdx="8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F3C9D4-83C1-4CC0-93F6-7617774E22BD}" type="pres">
      <dgm:prSet presAssocID="{B52CF442-A5FA-423D-B7B4-D5EB382F0061}" presName="descendantText" presStyleLbl="alignAcc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6BE318D-DED8-46B3-B3DE-4352D847D94E}" type="presOf" srcId="{52499789-7E66-4241-A444-DC10D7ADD63D}" destId="{E4C642B4-77EF-4B68-818F-BC6EDF715E4F}" srcOrd="0" destOrd="0" presId="urn:microsoft.com/office/officeart/2005/8/layout/chevron2"/>
    <dgm:cxn modelId="{AC335E46-E864-44C2-A444-F7204D913645}" type="presOf" srcId="{BA0E0007-2FB5-463B-821B-F63CD6BA41D1}" destId="{3221AAD6-E735-448E-9B33-B6D6A6B0A428}" srcOrd="0" destOrd="0" presId="urn:microsoft.com/office/officeart/2005/8/layout/chevron2"/>
    <dgm:cxn modelId="{A115D3E5-6E4E-4613-BED8-3D6A7D2B5786}" type="presOf" srcId="{B0B771A3-7F79-4326-93A6-F6BFE0CA2760}" destId="{EBCE2EE3-5AC5-4C1C-867C-11CB35E3F814}" srcOrd="0" destOrd="0" presId="urn:microsoft.com/office/officeart/2005/8/layout/chevron2"/>
    <dgm:cxn modelId="{72101E9C-7497-40C5-8122-1C5FBD7C77B2}" type="presOf" srcId="{92B6CD8F-9B86-4C8D-AA09-F25ED2BBF9F5}" destId="{126CD063-E682-4D44-8954-74D9E5445B1C}" srcOrd="0" destOrd="0" presId="urn:microsoft.com/office/officeart/2005/8/layout/chevron2"/>
    <dgm:cxn modelId="{61D86CB8-7E42-4BF1-9E0E-86EBCA8ED973}" srcId="{228C6AD6-66E8-49D2-B84D-E03618AB3729}" destId="{38DADF95-0A53-4087-947D-6C8194D9A182}" srcOrd="0" destOrd="0" parTransId="{016538DA-1C7A-4BBF-9AB7-FA6A01E6F89D}" sibTransId="{718EE633-F74E-43A3-B520-125C524EAEC2}"/>
    <dgm:cxn modelId="{ED2B05C4-B352-4A4C-B025-53FCE908A867}" type="presOf" srcId="{DD507551-AB2C-4E61-AF08-AA06FA445F34}" destId="{3BE163E3-42D5-4617-A94C-4307D0B5BEAC}" srcOrd="0" destOrd="0" presId="urn:microsoft.com/office/officeart/2005/8/layout/chevron2"/>
    <dgm:cxn modelId="{63FFDEF3-B4D8-417D-BAAB-4E02F1394394}" type="presOf" srcId="{257D6D6E-790A-434F-8CF4-09C9C4E7A184}" destId="{38CB56F6-FEEE-4AD8-BB8C-42DBD4C6E8DF}" srcOrd="0" destOrd="0" presId="urn:microsoft.com/office/officeart/2005/8/layout/chevron2"/>
    <dgm:cxn modelId="{F219424B-4B26-4B38-BAB6-08CCDBD5911B}" srcId="{B52CF442-A5FA-423D-B7B4-D5EB382F0061}" destId="{844F98E9-5B03-41F5-9D58-581C333A72F2}" srcOrd="0" destOrd="0" parTransId="{993CF728-BB4C-485B-B858-F9287073CD37}" sibTransId="{0796D190-489E-48C1-A7B5-77864B23705F}"/>
    <dgm:cxn modelId="{663D8890-7449-4E7E-97A8-A68195071CAF}" srcId="{3BB7D41F-D144-4909-8986-D5CA3CD81BB4}" destId="{953E8F18-F017-4235-88C3-FA19EF693DD2}" srcOrd="0" destOrd="0" parTransId="{2C2ACAAB-7ABC-4213-842B-29D44079CEFE}" sibTransId="{76BA47FF-807C-453D-8DA0-324E4BB1CF6F}"/>
    <dgm:cxn modelId="{4719ED7C-4D81-4B91-BB5F-51DD85F69D52}" srcId="{DD507551-AB2C-4E61-AF08-AA06FA445F34}" destId="{D148B01D-A9BC-4C95-980D-566030BCF604}" srcOrd="4" destOrd="0" parTransId="{B98C7620-9F71-4E1B-A0F2-B46CB65C475F}" sibTransId="{01EF4C10-FD51-4729-A55A-EDF8D34F8ADF}"/>
    <dgm:cxn modelId="{693AADFD-E4A2-4A5B-8E0A-08690C2A8B70}" srcId="{DD507551-AB2C-4E61-AF08-AA06FA445F34}" destId="{C33D0BE7-FC79-4779-AC2C-FC4EADBEDA2C}" srcOrd="2" destOrd="0" parTransId="{7CA3C2E2-E405-4F7C-A2E4-739475549C26}" sibTransId="{6318BB6F-70CB-496E-A260-DF51F6136C27}"/>
    <dgm:cxn modelId="{48EE9D36-A623-41A8-AD68-E49DC6712CC0}" srcId="{DD507551-AB2C-4E61-AF08-AA06FA445F34}" destId="{3BB7D41F-D144-4909-8986-D5CA3CD81BB4}" srcOrd="7" destOrd="0" parTransId="{0441B471-F74B-4E1E-8204-C9EB533C82FC}" sibTransId="{4E2285E8-819F-4E75-8884-6D514761D3F7}"/>
    <dgm:cxn modelId="{1E2258F2-4E30-4400-980D-F1D7EC0D28C5}" type="presOf" srcId="{C33D0BE7-FC79-4779-AC2C-FC4EADBEDA2C}" destId="{A92DE6A6-70BA-4F94-A2A8-06F0AFF37A28}" srcOrd="0" destOrd="0" presId="urn:microsoft.com/office/officeart/2005/8/layout/chevron2"/>
    <dgm:cxn modelId="{FC54C1D3-E4C6-447A-8CAB-F03F4BCE8C8A}" srcId="{52499789-7E66-4241-A444-DC10D7ADD63D}" destId="{6A7FB48B-AC51-4473-A082-26D5DB5E371E}" srcOrd="0" destOrd="0" parTransId="{91AE2E80-CA19-4394-AC68-57B32E57F1C8}" sibTransId="{5D186149-28CF-4748-8EFA-7EA7170EA27B}"/>
    <dgm:cxn modelId="{4BD9BE64-509F-43D3-9AB7-42DE63BC7455}" type="presOf" srcId="{B52CF442-A5FA-423D-B7B4-D5EB382F0061}" destId="{D0C35C67-C054-4AE2-84A5-082BAFD31717}" srcOrd="0" destOrd="0" presId="urn:microsoft.com/office/officeart/2005/8/layout/chevron2"/>
    <dgm:cxn modelId="{757E4A73-A3F5-4C36-A3F4-86884E48BE4A}" srcId="{92B6CD8F-9B86-4C8D-AA09-F25ED2BBF9F5}" destId="{8EBA3787-B1D2-4EB1-BC54-5AAFF10DEB1E}" srcOrd="0" destOrd="0" parTransId="{B1DD10B4-DD0E-470E-A9EC-8D1ADD8FD130}" sibTransId="{0D0FC657-713F-4BA3-A41E-7CCE6B72DEBD}"/>
    <dgm:cxn modelId="{385701C0-C0C4-4AC9-A994-E6BD97D10FB9}" type="presOf" srcId="{38DADF95-0A53-4087-947D-6C8194D9A182}" destId="{A75E1441-F0B9-4C6D-AC0C-66E0A365FFAF}" srcOrd="0" destOrd="0" presId="urn:microsoft.com/office/officeart/2005/8/layout/chevron2"/>
    <dgm:cxn modelId="{C2E7000A-4EBC-4C90-AD7D-E3E837D1BC69}" srcId="{DD507551-AB2C-4E61-AF08-AA06FA445F34}" destId="{228C6AD6-66E8-49D2-B84D-E03618AB3729}" srcOrd="5" destOrd="0" parTransId="{A7449CB8-0CA3-4117-95AB-05FBAFF72C7C}" sibTransId="{D03B3789-BB42-4EF3-B9D0-8E34D433B266}"/>
    <dgm:cxn modelId="{90036544-6ABE-4FCA-9055-4E580AB2DDF1}" type="presOf" srcId="{A9607239-CA83-404C-AD8D-7B23A4A55ACE}" destId="{14B87FAA-ECE2-4097-AC9D-AEE140B451DC}" srcOrd="0" destOrd="0" presId="urn:microsoft.com/office/officeart/2005/8/layout/chevron2"/>
    <dgm:cxn modelId="{3F69A557-5D9E-40F8-A99B-FE084B1895BE}" srcId="{C33D0BE7-FC79-4779-AC2C-FC4EADBEDA2C}" destId="{257D6D6E-790A-434F-8CF4-09C9C4E7A184}" srcOrd="0" destOrd="0" parTransId="{A8B9732B-A094-4857-8E44-2A0CBF94E6A0}" sibTransId="{52CDB8F6-1073-46E0-8F06-1B5C9E4F2AFE}"/>
    <dgm:cxn modelId="{9B6DDA73-9FD6-4EE4-8A74-7033B7DF0E35}" srcId="{B0B771A3-7F79-4326-93A6-F6BFE0CA2760}" destId="{BA0E0007-2FB5-463B-821B-F63CD6BA41D1}" srcOrd="0" destOrd="0" parTransId="{981B7A16-58B0-4301-AFAF-A605BAE0FAF7}" sibTransId="{68B249E3-D099-4BD7-939B-9E5BAA8F72CD}"/>
    <dgm:cxn modelId="{29D75B72-33EA-4D48-BA7A-2DC41DF72976}" type="presOf" srcId="{735411F8-4C26-452E-A518-9BC626520FC6}" destId="{95605AE5-200D-4831-BD84-4C631179B4DB}" srcOrd="0" destOrd="1" presId="urn:microsoft.com/office/officeart/2005/8/layout/chevron2"/>
    <dgm:cxn modelId="{EFAD5EDA-67AE-439F-80B3-6FBA54E2762E}" type="presOf" srcId="{6A7FB48B-AC51-4473-A082-26D5DB5E371E}" destId="{56587930-D3B0-4BA8-B84D-8045DCA06207}" srcOrd="0" destOrd="0" presId="urn:microsoft.com/office/officeart/2005/8/layout/chevron2"/>
    <dgm:cxn modelId="{59E3F8BE-1693-4FAC-8AFC-90DD37883802}" type="presOf" srcId="{228C6AD6-66E8-49D2-B84D-E03618AB3729}" destId="{43D5C275-D839-4768-B536-B6DFECF56487}" srcOrd="0" destOrd="0" presId="urn:microsoft.com/office/officeart/2005/8/layout/chevron2"/>
    <dgm:cxn modelId="{421E76E0-6B8D-4712-8E7C-70B50469923A}" srcId="{D148B01D-A9BC-4C95-980D-566030BCF604}" destId="{D00D5126-16E0-4C4B-ACF6-03FA9FE78BEC}" srcOrd="0" destOrd="0" parTransId="{1567D56E-5F27-45DC-BEEF-A3C001C04133}" sibTransId="{2772E8AD-E84D-435C-ADDD-0E060BCC90B1}"/>
    <dgm:cxn modelId="{B703FD75-6DCE-4013-A163-8232021A8A66}" type="presOf" srcId="{3BB7D41F-D144-4909-8986-D5CA3CD81BB4}" destId="{AE410422-C130-41EF-A1FE-04EC167BA5F5}" srcOrd="0" destOrd="0" presId="urn:microsoft.com/office/officeart/2005/8/layout/chevron2"/>
    <dgm:cxn modelId="{E03C29B3-3B09-4D5D-8113-4E139BF14E6E}" srcId="{DD507551-AB2C-4E61-AF08-AA06FA445F34}" destId="{B52CF442-A5FA-423D-B7B4-D5EB382F0061}" srcOrd="8" destOrd="0" parTransId="{3E214E4D-E99E-47A6-A319-2CDCA12970FC}" sibTransId="{18BEBAF6-5568-4C64-9BDD-755961D7DAAD}"/>
    <dgm:cxn modelId="{46E0EFEA-CD03-4B5A-8071-E24C9E842CD9}" srcId="{C33D0BE7-FC79-4779-AC2C-FC4EADBEDA2C}" destId="{5D5D4293-DBB0-4684-95BB-ED8435B29975}" srcOrd="1" destOrd="0" parTransId="{1B75A9AD-087A-4A9A-85AF-47D924636F48}" sibTransId="{7E0F242B-1984-4CD3-A8EB-47E566398223}"/>
    <dgm:cxn modelId="{EDF1DEEA-13D4-4705-9C1D-AB97307E535B}" type="presOf" srcId="{953E8F18-F017-4235-88C3-FA19EF693DD2}" destId="{E1B13F35-8E03-4B7E-96BC-C58796FEA221}" srcOrd="0" destOrd="0" presId="urn:microsoft.com/office/officeart/2005/8/layout/chevron2"/>
    <dgm:cxn modelId="{1E6BF018-DDF4-456A-830B-8A2C54A72F58}" type="presOf" srcId="{8EBA3787-B1D2-4EB1-BC54-5AAFF10DEB1E}" destId="{CFF83C4A-E7AF-4961-AC37-7654C3BEFD04}" srcOrd="0" destOrd="0" presId="urn:microsoft.com/office/officeart/2005/8/layout/chevron2"/>
    <dgm:cxn modelId="{73DA93D0-801F-42BC-86D3-6E8EC51AE46D}" type="presOf" srcId="{D00D5126-16E0-4C4B-ACF6-03FA9FE78BEC}" destId="{D6649BA6-DE92-4E17-8FAE-D4DE29B5221B}" srcOrd="0" destOrd="0" presId="urn:microsoft.com/office/officeart/2005/8/layout/chevron2"/>
    <dgm:cxn modelId="{F98DF586-D1DC-45B2-9302-192A1B2AD02D}" type="presOf" srcId="{D148B01D-A9BC-4C95-980D-566030BCF604}" destId="{71173B84-649A-4561-B175-BAC4C844C277}" srcOrd="0" destOrd="0" presId="urn:microsoft.com/office/officeart/2005/8/layout/chevron2"/>
    <dgm:cxn modelId="{41232B54-B712-44DB-9C44-EFAB3B6CBDC0}" srcId="{DD507551-AB2C-4E61-AF08-AA06FA445F34}" destId="{A9607239-CA83-404C-AD8D-7B23A4A55ACE}" srcOrd="1" destOrd="0" parTransId="{37F98A4D-64A8-49B3-BF02-94C65E56F7EE}" sibTransId="{823D5EDB-F1BB-460F-9875-881E17386F99}"/>
    <dgm:cxn modelId="{A3A563E9-EA54-4470-8822-EF0518BDF6C5}" srcId="{A9607239-CA83-404C-AD8D-7B23A4A55ACE}" destId="{1C537012-4E24-4780-8257-5B9BD9DB9DAA}" srcOrd="0" destOrd="0" parTransId="{7F949E8F-9E88-461A-98E1-2754DF71692B}" sibTransId="{24A354E1-D9A3-4F31-B150-92D5177C51CD}"/>
    <dgm:cxn modelId="{1537BAC9-F11F-4B73-B6BA-2291B5E5B822}" srcId="{DD507551-AB2C-4E61-AF08-AA06FA445F34}" destId="{B0B771A3-7F79-4326-93A6-F6BFE0CA2760}" srcOrd="3" destOrd="0" parTransId="{B8973EF4-DAA4-4656-82B0-6F52EB83DD14}" sibTransId="{E9B07DB9-9049-4340-B9A7-77AAC592D3CF}"/>
    <dgm:cxn modelId="{55E9873C-2E0E-46C0-AF7F-D6D32649CDEA}" type="presOf" srcId="{1C537012-4E24-4780-8257-5B9BD9DB9DAA}" destId="{95605AE5-200D-4831-BD84-4C631179B4DB}" srcOrd="0" destOrd="0" presId="urn:microsoft.com/office/officeart/2005/8/layout/chevron2"/>
    <dgm:cxn modelId="{6954CF96-D48C-49D7-BB51-DC7C06957D90}" type="presOf" srcId="{844F98E9-5B03-41F5-9D58-581C333A72F2}" destId="{A7F3C9D4-83C1-4CC0-93F6-7617774E22BD}" srcOrd="0" destOrd="0" presId="urn:microsoft.com/office/officeart/2005/8/layout/chevron2"/>
    <dgm:cxn modelId="{E910667D-6099-45C0-A952-8E766AD32DC7}" type="presOf" srcId="{5D5D4293-DBB0-4684-95BB-ED8435B29975}" destId="{38CB56F6-FEEE-4AD8-BB8C-42DBD4C6E8DF}" srcOrd="0" destOrd="1" presId="urn:microsoft.com/office/officeart/2005/8/layout/chevron2"/>
    <dgm:cxn modelId="{BA726BB1-88C1-4090-9016-22F7952D8263}" srcId="{DD507551-AB2C-4E61-AF08-AA06FA445F34}" destId="{52499789-7E66-4241-A444-DC10D7ADD63D}" srcOrd="6" destOrd="0" parTransId="{080C2B77-E822-4BE4-BE22-5EEC2D0A96E6}" sibTransId="{AB22136A-DB20-4C48-91C6-35CEECBA7873}"/>
    <dgm:cxn modelId="{D3DB57D5-046B-4ABB-9829-E2387AE9A7AE}" srcId="{A9607239-CA83-404C-AD8D-7B23A4A55ACE}" destId="{735411F8-4C26-452E-A518-9BC626520FC6}" srcOrd="1" destOrd="0" parTransId="{00149B9F-5E76-4012-B7A0-2EE4C2AE1E1E}" sibTransId="{08D3A629-D211-47EA-90F2-9269F616C80B}"/>
    <dgm:cxn modelId="{F3BE3B80-9BB0-4AC4-ADE3-ABF2D89984FA}" srcId="{DD507551-AB2C-4E61-AF08-AA06FA445F34}" destId="{92B6CD8F-9B86-4C8D-AA09-F25ED2BBF9F5}" srcOrd="0" destOrd="0" parTransId="{303E6AC9-13E1-45ED-A0D6-0BFE2AEA6835}" sibTransId="{E7CD3CE5-5A4D-4A4B-8785-F85AE29A6F50}"/>
    <dgm:cxn modelId="{8D0ADED1-AA3F-44B0-BEAB-A3EF2C1EFA6A}" type="presParOf" srcId="{3BE163E3-42D5-4617-A94C-4307D0B5BEAC}" destId="{C8FF50A8-BF2E-498C-9A95-361A21E07F93}" srcOrd="0" destOrd="0" presId="urn:microsoft.com/office/officeart/2005/8/layout/chevron2"/>
    <dgm:cxn modelId="{9CA1ABB7-8E9E-4E7F-87F0-5B0AEEFDADD3}" type="presParOf" srcId="{C8FF50A8-BF2E-498C-9A95-361A21E07F93}" destId="{126CD063-E682-4D44-8954-74D9E5445B1C}" srcOrd="0" destOrd="0" presId="urn:microsoft.com/office/officeart/2005/8/layout/chevron2"/>
    <dgm:cxn modelId="{C65A1852-5DCB-460D-AE1C-B1A588F462BB}" type="presParOf" srcId="{C8FF50A8-BF2E-498C-9A95-361A21E07F93}" destId="{CFF83C4A-E7AF-4961-AC37-7654C3BEFD04}" srcOrd="1" destOrd="0" presId="urn:microsoft.com/office/officeart/2005/8/layout/chevron2"/>
    <dgm:cxn modelId="{71702771-B403-4231-B540-B4FFE6A32BDC}" type="presParOf" srcId="{3BE163E3-42D5-4617-A94C-4307D0B5BEAC}" destId="{CD9A36AA-AA12-422F-B531-883986FCA76F}" srcOrd="1" destOrd="0" presId="urn:microsoft.com/office/officeart/2005/8/layout/chevron2"/>
    <dgm:cxn modelId="{3389CC7D-B0D1-4B57-B64B-099A761452FA}" type="presParOf" srcId="{3BE163E3-42D5-4617-A94C-4307D0B5BEAC}" destId="{EF5E1F88-D6B7-464F-8187-E30F92ADB0C0}" srcOrd="2" destOrd="0" presId="urn:microsoft.com/office/officeart/2005/8/layout/chevron2"/>
    <dgm:cxn modelId="{3CC61F0A-E50C-4171-9022-64FB4D8622FA}" type="presParOf" srcId="{EF5E1F88-D6B7-464F-8187-E30F92ADB0C0}" destId="{14B87FAA-ECE2-4097-AC9D-AEE140B451DC}" srcOrd="0" destOrd="0" presId="urn:microsoft.com/office/officeart/2005/8/layout/chevron2"/>
    <dgm:cxn modelId="{2C683CBF-E822-48CC-826C-95A741D8ED4C}" type="presParOf" srcId="{EF5E1F88-D6B7-464F-8187-E30F92ADB0C0}" destId="{95605AE5-200D-4831-BD84-4C631179B4DB}" srcOrd="1" destOrd="0" presId="urn:microsoft.com/office/officeart/2005/8/layout/chevron2"/>
    <dgm:cxn modelId="{88C04947-8E57-4A77-9213-A60B4773DA80}" type="presParOf" srcId="{3BE163E3-42D5-4617-A94C-4307D0B5BEAC}" destId="{7331AC2A-4194-4B30-99DC-63B5DD4C16C8}" srcOrd="3" destOrd="0" presId="urn:microsoft.com/office/officeart/2005/8/layout/chevron2"/>
    <dgm:cxn modelId="{133408B0-A32A-46E4-8620-65800724864A}" type="presParOf" srcId="{3BE163E3-42D5-4617-A94C-4307D0B5BEAC}" destId="{6EB2F575-5899-4A33-BCEA-5DEA09F7B65C}" srcOrd="4" destOrd="0" presId="urn:microsoft.com/office/officeart/2005/8/layout/chevron2"/>
    <dgm:cxn modelId="{8C6236BA-4A83-412D-AB82-03B195DAF01D}" type="presParOf" srcId="{6EB2F575-5899-4A33-BCEA-5DEA09F7B65C}" destId="{A92DE6A6-70BA-4F94-A2A8-06F0AFF37A28}" srcOrd="0" destOrd="0" presId="urn:microsoft.com/office/officeart/2005/8/layout/chevron2"/>
    <dgm:cxn modelId="{BE82E541-1BBE-4769-961A-09FA7F45B23D}" type="presParOf" srcId="{6EB2F575-5899-4A33-BCEA-5DEA09F7B65C}" destId="{38CB56F6-FEEE-4AD8-BB8C-42DBD4C6E8DF}" srcOrd="1" destOrd="0" presId="urn:microsoft.com/office/officeart/2005/8/layout/chevron2"/>
    <dgm:cxn modelId="{280B4F47-572D-466E-AD5E-CD3A33EBEC8B}" type="presParOf" srcId="{3BE163E3-42D5-4617-A94C-4307D0B5BEAC}" destId="{00E31CDF-F9B3-41FE-A3C6-CF7A4DE2841F}" srcOrd="5" destOrd="0" presId="urn:microsoft.com/office/officeart/2005/8/layout/chevron2"/>
    <dgm:cxn modelId="{DFF357A2-8FF2-4F31-B1E1-F2B7027511A2}" type="presParOf" srcId="{3BE163E3-42D5-4617-A94C-4307D0B5BEAC}" destId="{EB93DA4F-CD1F-45D5-A63B-C10790EDB483}" srcOrd="6" destOrd="0" presId="urn:microsoft.com/office/officeart/2005/8/layout/chevron2"/>
    <dgm:cxn modelId="{24D5C739-558B-4CB8-BCA9-CAA7E715C3CD}" type="presParOf" srcId="{EB93DA4F-CD1F-45D5-A63B-C10790EDB483}" destId="{EBCE2EE3-5AC5-4C1C-867C-11CB35E3F814}" srcOrd="0" destOrd="0" presId="urn:microsoft.com/office/officeart/2005/8/layout/chevron2"/>
    <dgm:cxn modelId="{298395A9-F9B0-4979-8699-7BFCD5D7AD4A}" type="presParOf" srcId="{EB93DA4F-CD1F-45D5-A63B-C10790EDB483}" destId="{3221AAD6-E735-448E-9B33-B6D6A6B0A428}" srcOrd="1" destOrd="0" presId="urn:microsoft.com/office/officeart/2005/8/layout/chevron2"/>
    <dgm:cxn modelId="{E3E9C302-170C-4E6D-B4AD-6CA21A660109}" type="presParOf" srcId="{3BE163E3-42D5-4617-A94C-4307D0B5BEAC}" destId="{E40D82D5-83DD-4FCF-9D38-6B74D373F364}" srcOrd="7" destOrd="0" presId="urn:microsoft.com/office/officeart/2005/8/layout/chevron2"/>
    <dgm:cxn modelId="{6DF266CD-52AA-4C43-AB9E-5C084B48E218}" type="presParOf" srcId="{3BE163E3-42D5-4617-A94C-4307D0B5BEAC}" destId="{9C25378B-3A50-4D68-B750-B026C1F72B40}" srcOrd="8" destOrd="0" presId="urn:microsoft.com/office/officeart/2005/8/layout/chevron2"/>
    <dgm:cxn modelId="{F2B5BE2E-12C4-45C0-A85F-12B76A15A19C}" type="presParOf" srcId="{9C25378B-3A50-4D68-B750-B026C1F72B40}" destId="{71173B84-649A-4561-B175-BAC4C844C277}" srcOrd="0" destOrd="0" presId="urn:microsoft.com/office/officeart/2005/8/layout/chevron2"/>
    <dgm:cxn modelId="{ABAF1843-E78A-42C0-A399-1229F87494D0}" type="presParOf" srcId="{9C25378B-3A50-4D68-B750-B026C1F72B40}" destId="{D6649BA6-DE92-4E17-8FAE-D4DE29B5221B}" srcOrd="1" destOrd="0" presId="urn:microsoft.com/office/officeart/2005/8/layout/chevron2"/>
    <dgm:cxn modelId="{4611E3B6-7D9E-48AA-BE13-030AC87395CD}" type="presParOf" srcId="{3BE163E3-42D5-4617-A94C-4307D0B5BEAC}" destId="{D00981E8-7BBE-422A-85A9-A29A2A4813B6}" srcOrd="9" destOrd="0" presId="urn:microsoft.com/office/officeart/2005/8/layout/chevron2"/>
    <dgm:cxn modelId="{974A8BFA-EC87-4BD5-A7CA-1D17674CC14D}" type="presParOf" srcId="{3BE163E3-42D5-4617-A94C-4307D0B5BEAC}" destId="{1B5ACCEF-406C-4727-9C69-D69EF58A580E}" srcOrd="10" destOrd="0" presId="urn:microsoft.com/office/officeart/2005/8/layout/chevron2"/>
    <dgm:cxn modelId="{9323E3BE-B71F-41E6-92D6-795B1094467D}" type="presParOf" srcId="{1B5ACCEF-406C-4727-9C69-D69EF58A580E}" destId="{43D5C275-D839-4768-B536-B6DFECF56487}" srcOrd="0" destOrd="0" presId="urn:microsoft.com/office/officeart/2005/8/layout/chevron2"/>
    <dgm:cxn modelId="{E4280407-8073-4AEC-9E9F-2C1303C86F9E}" type="presParOf" srcId="{1B5ACCEF-406C-4727-9C69-D69EF58A580E}" destId="{A75E1441-F0B9-4C6D-AC0C-66E0A365FFAF}" srcOrd="1" destOrd="0" presId="urn:microsoft.com/office/officeart/2005/8/layout/chevron2"/>
    <dgm:cxn modelId="{C055743B-2F90-42F6-93ED-50E717A93F9E}" type="presParOf" srcId="{3BE163E3-42D5-4617-A94C-4307D0B5BEAC}" destId="{DE492503-129D-4F4C-A5B5-F7BEAB58B7F8}" srcOrd="11" destOrd="0" presId="urn:microsoft.com/office/officeart/2005/8/layout/chevron2"/>
    <dgm:cxn modelId="{5E2040E1-7602-4EED-88D7-220F8F3E1581}" type="presParOf" srcId="{3BE163E3-42D5-4617-A94C-4307D0B5BEAC}" destId="{A4D50024-4FD8-447F-A144-E4734545A9DA}" srcOrd="12" destOrd="0" presId="urn:microsoft.com/office/officeart/2005/8/layout/chevron2"/>
    <dgm:cxn modelId="{905761C8-AF9E-497C-8105-371A3FDB87E5}" type="presParOf" srcId="{A4D50024-4FD8-447F-A144-E4734545A9DA}" destId="{E4C642B4-77EF-4B68-818F-BC6EDF715E4F}" srcOrd="0" destOrd="0" presId="urn:microsoft.com/office/officeart/2005/8/layout/chevron2"/>
    <dgm:cxn modelId="{F134A234-3D76-40AC-BD28-1C1CF492C897}" type="presParOf" srcId="{A4D50024-4FD8-447F-A144-E4734545A9DA}" destId="{56587930-D3B0-4BA8-B84D-8045DCA06207}" srcOrd="1" destOrd="0" presId="urn:microsoft.com/office/officeart/2005/8/layout/chevron2"/>
    <dgm:cxn modelId="{B1D945F2-04B6-4734-AE2F-CE5132A80D42}" type="presParOf" srcId="{3BE163E3-42D5-4617-A94C-4307D0B5BEAC}" destId="{39903331-35FD-4D75-8000-53E8515F9DEC}" srcOrd="13" destOrd="0" presId="urn:microsoft.com/office/officeart/2005/8/layout/chevron2"/>
    <dgm:cxn modelId="{B247891C-FC56-467B-B6E5-BCC8C88613AD}" type="presParOf" srcId="{3BE163E3-42D5-4617-A94C-4307D0B5BEAC}" destId="{E44B590F-8EEF-4DD6-85E4-D55FE3384DB1}" srcOrd="14" destOrd="0" presId="urn:microsoft.com/office/officeart/2005/8/layout/chevron2"/>
    <dgm:cxn modelId="{BB6B34CC-A77F-4C46-8E6B-75B3BFFD89AC}" type="presParOf" srcId="{E44B590F-8EEF-4DD6-85E4-D55FE3384DB1}" destId="{AE410422-C130-41EF-A1FE-04EC167BA5F5}" srcOrd="0" destOrd="0" presId="urn:microsoft.com/office/officeart/2005/8/layout/chevron2"/>
    <dgm:cxn modelId="{A0E5440C-68A7-497B-A07B-EA7632DB507E}" type="presParOf" srcId="{E44B590F-8EEF-4DD6-85E4-D55FE3384DB1}" destId="{E1B13F35-8E03-4B7E-96BC-C58796FEA221}" srcOrd="1" destOrd="0" presId="urn:microsoft.com/office/officeart/2005/8/layout/chevron2"/>
    <dgm:cxn modelId="{88BA2933-3AF0-45CF-AF8D-90AB567883F0}" type="presParOf" srcId="{3BE163E3-42D5-4617-A94C-4307D0B5BEAC}" destId="{722C723E-B932-4E37-99CC-74291336E56B}" srcOrd="15" destOrd="0" presId="urn:microsoft.com/office/officeart/2005/8/layout/chevron2"/>
    <dgm:cxn modelId="{25FE4B85-0DD0-4432-A881-76D6AB9D0ACB}" type="presParOf" srcId="{3BE163E3-42D5-4617-A94C-4307D0B5BEAC}" destId="{7622CBE2-0406-412F-94A9-E926E6B65EE9}" srcOrd="16" destOrd="0" presId="urn:microsoft.com/office/officeart/2005/8/layout/chevron2"/>
    <dgm:cxn modelId="{BADBF695-219D-4963-A6CE-4B30DD90F1E5}" type="presParOf" srcId="{7622CBE2-0406-412F-94A9-E926E6B65EE9}" destId="{D0C35C67-C054-4AE2-84A5-082BAFD31717}" srcOrd="0" destOrd="0" presId="urn:microsoft.com/office/officeart/2005/8/layout/chevron2"/>
    <dgm:cxn modelId="{0C95CC1E-FA35-40AD-9E1F-922365183539}" type="presParOf" srcId="{7622CBE2-0406-412F-94A9-E926E6B65EE9}" destId="{A7F3C9D4-83C1-4CC0-93F6-7617774E22B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86E6605-A55D-4C63-8DD7-365AFDFA9A64}" type="doc">
      <dgm:prSet loTypeId="urn:microsoft.com/office/officeart/2008/layout/AlternatingHexagons" loCatId="list" qsTypeId="urn:microsoft.com/office/officeart/2005/8/quickstyle/3d2" qsCatId="3D" csTypeId="urn:microsoft.com/office/officeart/2005/8/colors/colorful1#3" csCatId="colorful" phldr="1"/>
      <dgm:spPr/>
      <dgm:t>
        <a:bodyPr/>
        <a:lstStyle/>
        <a:p>
          <a:endParaRPr lang="ru-RU"/>
        </a:p>
      </dgm:t>
    </dgm:pt>
    <dgm:pt modelId="{C4C40A54-EF87-47E4-BDAA-C33B625D16AF}">
      <dgm:prSet phldrT="[Текст]" custT="1"/>
      <dgm:spPr/>
      <dgm:t>
        <a:bodyPr/>
        <a:lstStyle/>
        <a:p>
          <a:r>
            <a:rPr lang="ru-RU" sz="2400" b="1" dirty="0" smtClean="0"/>
            <a:t>Загадка</a:t>
          </a:r>
          <a:endParaRPr lang="ru-RU" sz="2400" b="1" dirty="0"/>
        </a:p>
      </dgm:t>
    </dgm:pt>
    <dgm:pt modelId="{8A9FB7AB-917D-41B4-AB94-F9FFFA680588}" type="parTrans" cxnId="{F0FEFA42-CAC8-4D66-B0FE-4F9BAA978267}">
      <dgm:prSet/>
      <dgm:spPr/>
      <dgm:t>
        <a:bodyPr/>
        <a:lstStyle/>
        <a:p>
          <a:endParaRPr lang="ru-RU"/>
        </a:p>
      </dgm:t>
    </dgm:pt>
    <dgm:pt modelId="{5B2D353C-1BAE-4210-9926-F1E9B897F48F}" type="sibTrans" cxnId="{F0FEFA42-CAC8-4D66-B0FE-4F9BAA978267}">
      <dgm:prSet/>
      <dgm:spPr/>
      <dgm:t>
        <a:bodyPr/>
        <a:lstStyle/>
        <a:p>
          <a:r>
            <a:rPr lang="ru-RU" b="1" dirty="0" smtClean="0"/>
            <a:t>Словарная работа (связь с новым материалом)</a:t>
          </a:r>
          <a:endParaRPr lang="ru-RU" b="1" dirty="0"/>
        </a:p>
      </dgm:t>
    </dgm:pt>
    <dgm:pt modelId="{F523F42A-7449-4B69-83CF-68D123F7AEC1}">
      <dgm:prSet phldrT="[Текст]" custT="1"/>
      <dgm:spPr/>
      <dgm:t>
        <a:bodyPr/>
        <a:lstStyle/>
        <a:p>
          <a:r>
            <a:rPr lang="ru-RU" sz="1800" b="1" dirty="0" smtClean="0"/>
            <a:t>Проблем-</a:t>
          </a:r>
          <a:r>
            <a:rPr lang="ru-RU" sz="1800" b="1" dirty="0" err="1" smtClean="0"/>
            <a:t>ный</a:t>
          </a:r>
          <a:r>
            <a:rPr lang="ru-RU" sz="1800" b="1" dirty="0" smtClean="0"/>
            <a:t> вопрос</a:t>
          </a:r>
          <a:endParaRPr lang="ru-RU" sz="1800" b="1" dirty="0"/>
        </a:p>
      </dgm:t>
    </dgm:pt>
    <dgm:pt modelId="{C73DD73A-0A97-4A5C-A7AB-7CCBA0C7C6CB}" type="parTrans" cxnId="{01814263-9ADC-4589-BA42-510F59B556B8}">
      <dgm:prSet/>
      <dgm:spPr/>
      <dgm:t>
        <a:bodyPr/>
        <a:lstStyle/>
        <a:p>
          <a:endParaRPr lang="ru-RU"/>
        </a:p>
      </dgm:t>
    </dgm:pt>
    <dgm:pt modelId="{331AF303-D0B1-45AA-AD32-EFAEC84E9A31}" type="sibTrans" cxnId="{01814263-9ADC-4589-BA42-510F59B556B8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800" b="1" dirty="0" smtClean="0"/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dirty="0" smtClean="0"/>
            <a:t>Ребус</a:t>
          </a:r>
        </a:p>
        <a:p>
          <a:pPr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dirty="0"/>
        </a:p>
      </dgm:t>
    </dgm:pt>
    <dgm:pt modelId="{68EB62FB-BA56-48CA-A995-41697F82CEED}">
      <dgm:prSet phldrT="[Текст]" custT="1"/>
      <dgm:spPr/>
      <dgm:t>
        <a:bodyPr/>
        <a:lstStyle/>
        <a:p>
          <a:r>
            <a:rPr lang="ru-RU" sz="2000" b="1" dirty="0" smtClean="0"/>
            <a:t>Кроссворд</a:t>
          </a:r>
          <a:endParaRPr lang="ru-RU" sz="2000" b="1" dirty="0"/>
        </a:p>
      </dgm:t>
    </dgm:pt>
    <dgm:pt modelId="{18F3AF08-E77E-4105-A9CC-4588BA63ED14}" type="parTrans" cxnId="{9603ABC6-407B-4AD8-A801-0E83614E3B3A}">
      <dgm:prSet/>
      <dgm:spPr/>
      <dgm:t>
        <a:bodyPr/>
        <a:lstStyle/>
        <a:p>
          <a:endParaRPr lang="ru-RU"/>
        </a:p>
      </dgm:t>
    </dgm:pt>
    <dgm:pt modelId="{FF2AA8BF-CA74-4507-8C36-972914C59929}" type="sibTrans" cxnId="{9603ABC6-407B-4AD8-A801-0E83614E3B3A}">
      <dgm:prSet custT="1"/>
      <dgm:spPr/>
      <dgm:t>
        <a:bodyPr/>
        <a:lstStyle/>
        <a:p>
          <a:r>
            <a:rPr lang="ru-RU" sz="2000" b="1" dirty="0" smtClean="0"/>
            <a:t>Игра «Четвертый лишний»</a:t>
          </a:r>
          <a:endParaRPr lang="ru-RU" sz="2000" b="1" dirty="0"/>
        </a:p>
      </dgm:t>
    </dgm:pt>
    <dgm:pt modelId="{28D1AB99-47B4-483A-8A89-8CFA25F5FF21}" type="pres">
      <dgm:prSet presAssocID="{986E6605-A55D-4C63-8DD7-365AFDFA9A64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3F12D840-3B16-4E49-B06C-F03EBB3F6A55}" type="pres">
      <dgm:prSet presAssocID="{C4C40A54-EF87-47E4-BDAA-C33B625D16AF}" presName="composite" presStyleCnt="0"/>
      <dgm:spPr/>
    </dgm:pt>
    <dgm:pt modelId="{24B1632B-77DF-4058-99E5-0A45845E1754}" type="pres">
      <dgm:prSet presAssocID="{C4C40A54-EF87-47E4-BDAA-C33B625D16AF}" presName="Parent1" presStyleLbl="node1" presStyleIdx="0" presStyleCnt="6" custScaleX="126552" custLinFactNeighborX="17233" custLinFactNeighborY="-9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DA939B-750F-471E-BB94-A8BEA543D859}" type="pres">
      <dgm:prSet presAssocID="{C4C40A54-EF87-47E4-BDAA-C33B625D16AF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861B5A-65E4-408A-861D-3A9BC0CAEA32}" type="pres">
      <dgm:prSet presAssocID="{C4C40A54-EF87-47E4-BDAA-C33B625D16AF}" presName="BalanceSpacing" presStyleCnt="0"/>
      <dgm:spPr/>
    </dgm:pt>
    <dgm:pt modelId="{D7E99A85-7E65-4754-AED3-90A9BD8CCEC9}" type="pres">
      <dgm:prSet presAssocID="{C4C40A54-EF87-47E4-BDAA-C33B625D16AF}" presName="BalanceSpacing1" presStyleCnt="0"/>
      <dgm:spPr/>
    </dgm:pt>
    <dgm:pt modelId="{09B0F484-73F4-44ED-AEDB-8690791DFCD5}" type="pres">
      <dgm:prSet presAssocID="{5B2D353C-1BAE-4210-9926-F1E9B897F48F}" presName="Accent1Text" presStyleLbl="node1" presStyleIdx="1" presStyleCnt="6" custScaleX="139493" custLinFactNeighborX="-89743" custLinFactNeighborY="83213"/>
      <dgm:spPr/>
      <dgm:t>
        <a:bodyPr/>
        <a:lstStyle/>
        <a:p>
          <a:endParaRPr lang="ru-RU"/>
        </a:p>
      </dgm:t>
    </dgm:pt>
    <dgm:pt modelId="{25CF2A24-98CD-4EFC-9482-E8E790AFABB0}" type="pres">
      <dgm:prSet presAssocID="{5B2D353C-1BAE-4210-9926-F1E9B897F48F}" presName="spaceBetweenRectangles" presStyleCnt="0"/>
      <dgm:spPr/>
    </dgm:pt>
    <dgm:pt modelId="{3B425288-797D-4CB2-8BB4-D1A3C9120BCF}" type="pres">
      <dgm:prSet presAssocID="{F523F42A-7449-4B69-83CF-68D123F7AEC1}" presName="composite" presStyleCnt="0"/>
      <dgm:spPr/>
    </dgm:pt>
    <dgm:pt modelId="{FCB5D1C6-7EAA-45D9-A8C1-9DDE59928035}" type="pres">
      <dgm:prSet presAssocID="{F523F42A-7449-4B69-83CF-68D123F7AEC1}" presName="Parent1" presStyleLbl="node1" presStyleIdx="2" presStyleCnt="6" custScaleX="129620" custLinFactNeighborX="-70193" custLinFactNeighborY="-8497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84E987-CC07-4BCD-BEAD-54C1BD1524E8}" type="pres">
      <dgm:prSet presAssocID="{F523F42A-7449-4B69-83CF-68D123F7AEC1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F14EBD-5FC4-4626-A3AD-CD9063D505CF}" type="pres">
      <dgm:prSet presAssocID="{F523F42A-7449-4B69-83CF-68D123F7AEC1}" presName="BalanceSpacing" presStyleCnt="0"/>
      <dgm:spPr/>
    </dgm:pt>
    <dgm:pt modelId="{77444BC3-FCE1-44CB-A348-E37684CD6E20}" type="pres">
      <dgm:prSet presAssocID="{F523F42A-7449-4B69-83CF-68D123F7AEC1}" presName="BalanceSpacing1" presStyleCnt="0"/>
      <dgm:spPr/>
    </dgm:pt>
    <dgm:pt modelId="{FD84657E-D928-4359-8A99-9745700C1272}" type="pres">
      <dgm:prSet presAssocID="{331AF303-D0B1-45AA-AD32-EFAEC84E9A31}" presName="Accent1Text" presStyleLbl="node1" presStyleIdx="3" presStyleCnt="6" custScaleX="129137" custLinFactNeighborX="39494" custLinFactNeighborY="-5962"/>
      <dgm:spPr/>
      <dgm:t>
        <a:bodyPr/>
        <a:lstStyle/>
        <a:p>
          <a:endParaRPr lang="ru-RU"/>
        </a:p>
      </dgm:t>
    </dgm:pt>
    <dgm:pt modelId="{5B7E7F2B-4446-458D-A5F5-B6875360229F}" type="pres">
      <dgm:prSet presAssocID="{331AF303-D0B1-45AA-AD32-EFAEC84E9A31}" presName="spaceBetweenRectangles" presStyleCnt="0"/>
      <dgm:spPr/>
    </dgm:pt>
    <dgm:pt modelId="{7B3D7CEB-CCA6-4B41-A974-4B077961AEF3}" type="pres">
      <dgm:prSet presAssocID="{68EB62FB-BA56-48CA-A995-41697F82CEED}" presName="composite" presStyleCnt="0"/>
      <dgm:spPr/>
    </dgm:pt>
    <dgm:pt modelId="{041C4199-D755-4CAE-AB3D-E79CBEC404FE}" type="pres">
      <dgm:prSet presAssocID="{68EB62FB-BA56-48CA-A995-41697F82CEED}" presName="Parent1" presStyleLbl="node1" presStyleIdx="4" presStyleCnt="6" custScaleX="136426" custLinFactNeighborX="32044" custLinFactNeighborY="-235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9C273F-822F-4CAE-96A3-7162D36BCF88}" type="pres">
      <dgm:prSet presAssocID="{68EB62FB-BA56-48CA-A995-41697F82CEED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7034DD-7271-4294-8892-FAC69D45F63A}" type="pres">
      <dgm:prSet presAssocID="{68EB62FB-BA56-48CA-A995-41697F82CEED}" presName="BalanceSpacing" presStyleCnt="0"/>
      <dgm:spPr/>
    </dgm:pt>
    <dgm:pt modelId="{C29B6C5D-E9B3-4808-820E-0513160595A5}" type="pres">
      <dgm:prSet presAssocID="{68EB62FB-BA56-48CA-A995-41697F82CEED}" presName="BalanceSpacing1" presStyleCnt="0"/>
      <dgm:spPr/>
    </dgm:pt>
    <dgm:pt modelId="{58031BC4-4C1D-49DB-A318-681438933681}" type="pres">
      <dgm:prSet presAssocID="{FF2AA8BF-CA74-4507-8C36-972914C59929}" presName="Accent1Text" presStyleLbl="node1" presStyleIdx="5" presStyleCnt="6" custScaleX="141254" custLinFactNeighborX="-14810" custLinFactNeighborY="-647"/>
      <dgm:spPr/>
      <dgm:t>
        <a:bodyPr/>
        <a:lstStyle/>
        <a:p>
          <a:endParaRPr lang="ru-RU"/>
        </a:p>
      </dgm:t>
    </dgm:pt>
  </dgm:ptLst>
  <dgm:cxnLst>
    <dgm:cxn modelId="{DA11FB17-4C01-4E24-96C5-73AAAB2DA1F2}" type="presOf" srcId="{986E6605-A55D-4C63-8DD7-365AFDFA9A64}" destId="{28D1AB99-47B4-483A-8A89-8CFA25F5FF21}" srcOrd="0" destOrd="0" presId="urn:microsoft.com/office/officeart/2008/layout/AlternatingHexagons"/>
    <dgm:cxn modelId="{9603ABC6-407B-4AD8-A801-0E83614E3B3A}" srcId="{986E6605-A55D-4C63-8DD7-365AFDFA9A64}" destId="{68EB62FB-BA56-48CA-A995-41697F82CEED}" srcOrd="2" destOrd="0" parTransId="{18F3AF08-E77E-4105-A9CC-4588BA63ED14}" sibTransId="{FF2AA8BF-CA74-4507-8C36-972914C59929}"/>
    <dgm:cxn modelId="{1507AEC3-BB2E-48C8-9C64-AA16CCC55489}" type="presOf" srcId="{FF2AA8BF-CA74-4507-8C36-972914C59929}" destId="{58031BC4-4C1D-49DB-A318-681438933681}" srcOrd="0" destOrd="0" presId="urn:microsoft.com/office/officeart/2008/layout/AlternatingHexagons"/>
    <dgm:cxn modelId="{AE74DBD7-32C8-4353-8815-739125B0F19A}" type="presOf" srcId="{331AF303-D0B1-45AA-AD32-EFAEC84E9A31}" destId="{FD84657E-D928-4359-8A99-9745700C1272}" srcOrd="0" destOrd="0" presId="urn:microsoft.com/office/officeart/2008/layout/AlternatingHexagons"/>
    <dgm:cxn modelId="{01814263-9ADC-4589-BA42-510F59B556B8}" srcId="{986E6605-A55D-4C63-8DD7-365AFDFA9A64}" destId="{F523F42A-7449-4B69-83CF-68D123F7AEC1}" srcOrd="1" destOrd="0" parTransId="{C73DD73A-0A97-4A5C-A7AB-7CCBA0C7C6CB}" sibTransId="{331AF303-D0B1-45AA-AD32-EFAEC84E9A31}"/>
    <dgm:cxn modelId="{7F60DDA3-2AED-4D50-85D8-80C3EB336BC8}" type="presOf" srcId="{68EB62FB-BA56-48CA-A995-41697F82CEED}" destId="{041C4199-D755-4CAE-AB3D-E79CBEC404FE}" srcOrd="0" destOrd="0" presId="urn:microsoft.com/office/officeart/2008/layout/AlternatingHexagons"/>
    <dgm:cxn modelId="{974AB157-82DC-434E-B31C-5199F8782380}" type="presOf" srcId="{F523F42A-7449-4B69-83CF-68D123F7AEC1}" destId="{FCB5D1C6-7EAA-45D9-A8C1-9DDE59928035}" srcOrd="0" destOrd="0" presId="urn:microsoft.com/office/officeart/2008/layout/AlternatingHexagons"/>
    <dgm:cxn modelId="{F0FEFA42-CAC8-4D66-B0FE-4F9BAA978267}" srcId="{986E6605-A55D-4C63-8DD7-365AFDFA9A64}" destId="{C4C40A54-EF87-47E4-BDAA-C33B625D16AF}" srcOrd="0" destOrd="0" parTransId="{8A9FB7AB-917D-41B4-AB94-F9FFFA680588}" sibTransId="{5B2D353C-1BAE-4210-9926-F1E9B897F48F}"/>
    <dgm:cxn modelId="{E8EAFF60-DD74-4653-AC07-CECD4E3A854B}" type="presOf" srcId="{C4C40A54-EF87-47E4-BDAA-C33B625D16AF}" destId="{24B1632B-77DF-4058-99E5-0A45845E1754}" srcOrd="0" destOrd="0" presId="urn:microsoft.com/office/officeart/2008/layout/AlternatingHexagons"/>
    <dgm:cxn modelId="{7D85EB65-6AB7-48FD-B215-56FA56E17DF4}" type="presOf" srcId="{5B2D353C-1BAE-4210-9926-F1E9B897F48F}" destId="{09B0F484-73F4-44ED-AEDB-8690791DFCD5}" srcOrd="0" destOrd="0" presId="urn:microsoft.com/office/officeart/2008/layout/AlternatingHexagons"/>
    <dgm:cxn modelId="{BCDE1092-A401-4088-AC6C-022ACD943B73}" type="presParOf" srcId="{28D1AB99-47B4-483A-8A89-8CFA25F5FF21}" destId="{3F12D840-3B16-4E49-B06C-F03EBB3F6A55}" srcOrd="0" destOrd="0" presId="urn:microsoft.com/office/officeart/2008/layout/AlternatingHexagons"/>
    <dgm:cxn modelId="{A3AB356D-93F1-42AB-A493-8AD5C8ECCA65}" type="presParOf" srcId="{3F12D840-3B16-4E49-B06C-F03EBB3F6A55}" destId="{24B1632B-77DF-4058-99E5-0A45845E1754}" srcOrd="0" destOrd="0" presId="urn:microsoft.com/office/officeart/2008/layout/AlternatingHexagons"/>
    <dgm:cxn modelId="{17E0A820-4825-42E8-BCB7-6C9A441AF8BC}" type="presParOf" srcId="{3F12D840-3B16-4E49-B06C-F03EBB3F6A55}" destId="{40DA939B-750F-471E-BB94-A8BEA543D859}" srcOrd="1" destOrd="0" presId="urn:microsoft.com/office/officeart/2008/layout/AlternatingHexagons"/>
    <dgm:cxn modelId="{89A4D0CB-376F-4716-BBBB-5CA6E14F071E}" type="presParOf" srcId="{3F12D840-3B16-4E49-B06C-F03EBB3F6A55}" destId="{01861B5A-65E4-408A-861D-3A9BC0CAEA32}" srcOrd="2" destOrd="0" presId="urn:microsoft.com/office/officeart/2008/layout/AlternatingHexagons"/>
    <dgm:cxn modelId="{B9AAC3F2-D805-4EBB-BE91-D8A922836C0E}" type="presParOf" srcId="{3F12D840-3B16-4E49-B06C-F03EBB3F6A55}" destId="{D7E99A85-7E65-4754-AED3-90A9BD8CCEC9}" srcOrd="3" destOrd="0" presId="urn:microsoft.com/office/officeart/2008/layout/AlternatingHexagons"/>
    <dgm:cxn modelId="{465480B2-B200-4927-8CCB-08657F4F594F}" type="presParOf" srcId="{3F12D840-3B16-4E49-B06C-F03EBB3F6A55}" destId="{09B0F484-73F4-44ED-AEDB-8690791DFCD5}" srcOrd="4" destOrd="0" presId="urn:microsoft.com/office/officeart/2008/layout/AlternatingHexagons"/>
    <dgm:cxn modelId="{9DDAF563-1345-44E3-B6C8-A6623D0387CA}" type="presParOf" srcId="{28D1AB99-47B4-483A-8A89-8CFA25F5FF21}" destId="{25CF2A24-98CD-4EFC-9482-E8E790AFABB0}" srcOrd="1" destOrd="0" presId="urn:microsoft.com/office/officeart/2008/layout/AlternatingHexagons"/>
    <dgm:cxn modelId="{28B1BC75-8088-4211-BA5E-1693ADF55311}" type="presParOf" srcId="{28D1AB99-47B4-483A-8A89-8CFA25F5FF21}" destId="{3B425288-797D-4CB2-8BB4-D1A3C9120BCF}" srcOrd="2" destOrd="0" presId="urn:microsoft.com/office/officeart/2008/layout/AlternatingHexagons"/>
    <dgm:cxn modelId="{030FF193-C849-4A26-A8B4-95A74D8B164A}" type="presParOf" srcId="{3B425288-797D-4CB2-8BB4-D1A3C9120BCF}" destId="{FCB5D1C6-7EAA-45D9-A8C1-9DDE59928035}" srcOrd="0" destOrd="0" presId="urn:microsoft.com/office/officeart/2008/layout/AlternatingHexagons"/>
    <dgm:cxn modelId="{0488BFEF-4131-4C75-91C6-D5F566A4AE2A}" type="presParOf" srcId="{3B425288-797D-4CB2-8BB4-D1A3C9120BCF}" destId="{C184E987-CC07-4BCD-BEAD-54C1BD1524E8}" srcOrd="1" destOrd="0" presId="urn:microsoft.com/office/officeart/2008/layout/AlternatingHexagons"/>
    <dgm:cxn modelId="{E52A8FED-CA82-4EA0-8A5A-1E2A3B904D12}" type="presParOf" srcId="{3B425288-797D-4CB2-8BB4-D1A3C9120BCF}" destId="{6CF14EBD-5FC4-4626-A3AD-CD9063D505CF}" srcOrd="2" destOrd="0" presId="urn:microsoft.com/office/officeart/2008/layout/AlternatingHexagons"/>
    <dgm:cxn modelId="{368251A8-0312-4C38-A0A5-8CDE9E8F7559}" type="presParOf" srcId="{3B425288-797D-4CB2-8BB4-D1A3C9120BCF}" destId="{77444BC3-FCE1-44CB-A348-E37684CD6E20}" srcOrd="3" destOrd="0" presId="urn:microsoft.com/office/officeart/2008/layout/AlternatingHexagons"/>
    <dgm:cxn modelId="{2063DFB7-8F58-4EB3-B954-19060ADD58D9}" type="presParOf" srcId="{3B425288-797D-4CB2-8BB4-D1A3C9120BCF}" destId="{FD84657E-D928-4359-8A99-9745700C1272}" srcOrd="4" destOrd="0" presId="urn:microsoft.com/office/officeart/2008/layout/AlternatingHexagons"/>
    <dgm:cxn modelId="{BCE9F2A5-42E4-4B77-8EF7-4095DE957A5C}" type="presParOf" srcId="{28D1AB99-47B4-483A-8A89-8CFA25F5FF21}" destId="{5B7E7F2B-4446-458D-A5F5-B6875360229F}" srcOrd="3" destOrd="0" presId="urn:microsoft.com/office/officeart/2008/layout/AlternatingHexagons"/>
    <dgm:cxn modelId="{461F437F-4556-4867-AC29-547D8C79D98C}" type="presParOf" srcId="{28D1AB99-47B4-483A-8A89-8CFA25F5FF21}" destId="{7B3D7CEB-CCA6-4B41-A974-4B077961AEF3}" srcOrd="4" destOrd="0" presId="urn:microsoft.com/office/officeart/2008/layout/AlternatingHexagons"/>
    <dgm:cxn modelId="{D5598199-0736-44D1-ACC6-094BAE1726DD}" type="presParOf" srcId="{7B3D7CEB-CCA6-4B41-A974-4B077961AEF3}" destId="{041C4199-D755-4CAE-AB3D-E79CBEC404FE}" srcOrd="0" destOrd="0" presId="urn:microsoft.com/office/officeart/2008/layout/AlternatingHexagons"/>
    <dgm:cxn modelId="{7E0C7B59-A799-4CF8-A2FB-4557953B32EF}" type="presParOf" srcId="{7B3D7CEB-CCA6-4B41-A974-4B077961AEF3}" destId="{769C273F-822F-4CAE-96A3-7162D36BCF88}" srcOrd="1" destOrd="0" presId="urn:microsoft.com/office/officeart/2008/layout/AlternatingHexagons"/>
    <dgm:cxn modelId="{0DFE2194-D6E9-4AA0-9F0B-8A22A749B4F1}" type="presParOf" srcId="{7B3D7CEB-CCA6-4B41-A974-4B077961AEF3}" destId="{6C7034DD-7271-4294-8892-FAC69D45F63A}" srcOrd="2" destOrd="0" presId="urn:microsoft.com/office/officeart/2008/layout/AlternatingHexagons"/>
    <dgm:cxn modelId="{D61408ED-A1DB-4A84-9E26-16485EF6705F}" type="presParOf" srcId="{7B3D7CEB-CCA6-4B41-A974-4B077961AEF3}" destId="{C29B6C5D-E9B3-4808-820E-0513160595A5}" srcOrd="3" destOrd="0" presId="urn:microsoft.com/office/officeart/2008/layout/AlternatingHexagons"/>
    <dgm:cxn modelId="{95A066D1-3301-40ED-831D-7024616E08B3}" type="presParOf" srcId="{7B3D7CEB-CCA6-4B41-A974-4B077961AEF3}" destId="{58031BC4-4C1D-49DB-A318-681438933681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1E5DFBA-36A0-484F-992E-4CE27474C432}" type="doc">
      <dgm:prSet loTypeId="urn:microsoft.com/office/officeart/2005/8/layout/default#1" loCatId="list" qsTypeId="urn:microsoft.com/office/officeart/2005/8/quickstyle/3d2" qsCatId="3D" csTypeId="urn:microsoft.com/office/officeart/2005/8/colors/colorful1#4" csCatId="colorful" phldr="1"/>
      <dgm:spPr/>
      <dgm:t>
        <a:bodyPr/>
        <a:lstStyle/>
        <a:p>
          <a:endParaRPr lang="ru-RU"/>
        </a:p>
      </dgm:t>
    </dgm:pt>
    <dgm:pt modelId="{8F240262-01A1-4487-A401-4369D57A4A21}">
      <dgm:prSet phldrT="[Текст]" custT="1"/>
      <dgm:spPr/>
      <dgm:t>
        <a:bodyPr/>
        <a:lstStyle/>
        <a:p>
          <a:r>
            <a:rPr lang="ru-RU" sz="2000" b="1" dirty="0" smtClean="0"/>
            <a:t>Рассказ учителя (научный, доступный, в меру эмоциональный, последовательный,     с опорой на наглядность,                 с проведением словарной работы,     с выводами)</a:t>
          </a:r>
          <a:endParaRPr lang="ru-RU" sz="2000" b="1" dirty="0"/>
        </a:p>
      </dgm:t>
    </dgm:pt>
    <dgm:pt modelId="{943DAECD-0D9C-44A7-BD30-01CE08F485F3}" type="parTrans" cxnId="{83C1F4B3-14EF-4A1C-A0BA-69953C08804D}">
      <dgm:prSet/>
      <dgm:spPr/>
      <dgm:t>
        <a:bodyPr/>
        <a:lstStyle/>
        <a:p>
          <a:endParaRPr lang="ru-RU"/>
        </a:p>
      </dgm:t>
    </dgm:pt>
    <dgm:pt modelId="{B11526DA-69B4-4FEF-92A3-194DDCC01E5A}" type="sibTrans" cxnId="{83C1F4B3-14EF-4A1C-A0BA-69953C08804D}">
      <dgm:prSet/>
      <dgm:spPr/>
      <dgm:t>
        <a:bodyPr/>
        <a:lstStyle/>
        <a:p>
          <a:endParaRPr lang="ru-RU"/>
        </a:p>
      </dgm:t>
    </dgm:pt>
    <dgm:pt modelId="{7BFB2727-208F-4F7B-812F-9CD2B51A245D}">
      <dgm:prSet phldrT="[Текст]"/>
      <dgm:spPr/>
      <dgm:t>
        <a:bodyPr/>
        <a:lstStyle/>
        <a:p>
          <a:r>
            <a:rPr lang="ru-RU" b="1" dirty="0" smtClean="0"/>
            <a:t>Самостоятельное знакомство           с новым материалом путем наблюдения и использования учебника)</a:t>
          </a:r>
          <a:endParaRPr lang="ru-RU" b="1" dirty="0"/>
        </a:p>
      </dgm:t>
    </dgm:pt>
    <dgm:pt modelId="{779887E4-0FAC-417E-A842-35A7E1598279}" type="parTrans" cxnId="{376C224B-7C36-49B6-9800-ED98C9963726}">
      <dgm:prSet/>
      <dgm:spPr/>
      <dgm:t>
        <a:bodyPr/>
        <a:lstStyle/>
        <a:p>
          <a:endParaRPr lang="ru-RU"/>
        </a:p>
      </dgm:t>
    </dgm:pt>
    <dgm:pt modelId="{3B3A7FEC-7F00-4F51-BE4A-F3AEEE632257}" type="sibTrans" cxnId="{376C224B-7C36-49B6-9800-ED98C9963726}">
      <dgm:prSet/>
      <dgm:spPr/>
      <dgm:t>
        <a:bodyPr/>
        <a:lstStyle/>
        <a:p>
          <a:endParaRPr lang="ru-RU"/>
        </a:p>
      </dgm:t>
    </dgm:pt>
    <dgm:pt modelId="{F707B70E-CBA6-4807-88D4-159375154557}">
      <dgm:prSet phldrT="[Текст]"/>
      <dgm:spPr/>
      <dgm:t>
        <a:bodyPr/>
        <a:lstStyle/>
        <a:p>
          <a:r>
            <a:rPr lang="ru-RU" b="1" dirty="0" smtClean="0"/>
            <a:t>Вводная беседа</a:t>
          </a:r>
        </a:p>
        <a:p>
          <a:r>
            <a:rPr lang="ru-RU" b="1" dirty="0" smtClean="0"/>
            <a:t> (если у об-</a:t>
          </a:r>
          <a:r>
            <a:rPr lang="ru-RU" b="1" dirty="0" err="1" smtClean="0"/>
            <a:t>ся</a:t>
          </a:r>
          <a:r>
            <a:rPr lang="ru-RU" b="1" dirty="0" smtClean="0"/>
            <a:t> есть запас сведений по данной теме)</a:t>
          </a:r>
          <a:endParaRPr lang="ru-RU" b="1" dirty="0"/>
        </a:p>
      </dgm:t>
    </dgm:pt>
    <dgm:pt modelId="{3F3503AD-B81E-400A-A117-B94DF8DC302E}" type="parTrans" cxnId="{4EE2C5FB-9252-4561-B303-D2F0E67784CE}">
      <dgm:prSet/>
      <dgm:spPr/>
      <dgm:t>
        <a:bodyPr/>
        <a:lstStyle/>
        <a:p>
          <a:endParaRPr lang="ru-RU"/>
        </a:p>
      </dgm:t>
    </dgm:pt>
    <dgm:pt modelId="{E87F0586-F1A3-4B14-905F-0D063C887572}" type="sibTrans" cxnId="{4EE2C5FB-9252-4561-B303-D2F0E67784CE}">
      <dgm:prSet/>
      <dgm:spPr/>
      <dgm:t>
        <a:bodyPr/>
        <a:lstStyle/>
        <a:p>
          <a:endParaRPr lang="ru-RU"/>
        </a:p>
      </dgm:t>
    </dgm:pt>
    <dgm:pt modelId="{040B884E-C4B0-4D8F-AE90-B2BBAE0A22F9}">
      <dgm:prSet phldrT="[Текст]"/>
      <dgm:spPr/>
      <dgm:t>
        <a:bodyPr/>
        <a:lstStyle/>
        <a:p>
          <a:r>
            <a:rPr lang="ru-RU" b="1" dirty="0" smtClean="0"/>
            <a:t>Чередование беседы и рассказа</a:t>
          </a:r>
          <a:endParaRPr lang="ru-RU" b="1" dirty="0"/>
        </a:p>
      </dgm:t>
    </dgm:pt>
    <dgm:pt modelId="{422F3568-B09B-462A-96C9-D1CC041830A1}" type="parTrans" cxnId="{CBBB4EB0-E5F2-47C6-9CFE-1CFF43D98174}">
      <dgm:prSet/>
      <dgm:spPr/>
      <dgm:t>
        <a:bodyPr/>
        <a:lstStyle/>
        <a:p>
          <a:endParaRPr lang="ru-RU"/>
        </a:p>
      </dgm:t>
    </dgm:pt>
    <dgm:pt modelId="{7C9C305E-837D-41C3-8B94-BE8494A6900C}" type="sibTrans" cxnId="{CBBB4EB0-E5F2-47C6-9CFE-1CFF43D98174}">
      <dgm:prSet/>
      <dgm:spPr/>
      <dgm:t>
        <a:bodyPr/>
        <a:lstStyle/>
        <a:p>
          <a:endParaRPr lang="ru-RU"/>
        </a:p>
      </dgm:t>
    </dgm:pt>
    <dgm:pt modelId="{38A4AD1C-452A-440A-9BFC-33396F4676E2}">
      <dgm:prSet phldrT="[Текст]"/>
      <dgm:spPr/>
      <dgm:t>
        <a:bodyPr/>
        <a:lstStyle/>
        <a:p>
          <a:r>
            <a:rPr lang="ru-RU" b="1" dirty="0" smtClean="0"/>
            <a:t>Применение ТСО</a:t>
          </a:r>
          <a:endParaRPr lang="ru-RU" b="1" dirty="0"/>
        </a:p>
      </dgm:t>
    </dgm:pt>
    <dgm:pt modelId="{2BA75458-0527-4B7B-B6AF-0DE9D5C04651}" type="parTrans" cxnId="{D8C82188-76B6-4EC0-BF7F-B8C84E90CA0A}">
      <dgm:prSet/>
      <dgm:spPr/>
      <dgm:t>
        <a:bodyPr/>
        <a:lstStyle/>
        <a:p>
          <a:endParaRPr lang="ru-RU"/>
        </a:p>
      </dgm:t>
    </dgm:pt>
    <dgm:pt modelId="{01016DF6-0C17-4BD2-B766-AD181809E214}" type="sibTrans" cxnId="{D8C82188-76B6-4EC0-BF7F-B8C84E90CA0A}">
      <dgm:prSet/>
      <dgm:spPr/>
      <dgm:t>
        <a:bodyPr/>
        <a:lstStyle/>
        <a:p>
          <a:endParaRPr lang="ru-RU"/>
        </a:p>
      </dgm:t>
    </dgm:pt>
    <dgm:pt modelId="{639E8705-8D4F-401E-8A4F-FEC0205E32C8}" type="pres">
      <dgm:prSet presAssocID="{01E5DFBA-36A0-484F-992E-4CE27474C43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7A29877-204D-4204-BB28-F6F51C08B30D}" type="pres">
      <dgm:prSet presAssocID="{8F240262-01A1-4487-A401-4369D57A4A21}" presName="node" presStyleLbl="node1" presStyleIdx="0" presStyleCnt="5" custScaleY="213721" custLinFactNeighborX="-2398" custLinFactNeighborY="-10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E84EC9-DCF0-4BA1-A9E7-7C72D25FBA24}" type="pres">
      <dgm:prSet presAssocID="{B11526DA-69B4-4FEF-92A3-194DDCC01E5A}" presName="sibTrans" presStyleCnt="0"/>
      <dgm:spPr/>
    </dgm:pt>
    <dgm:pt modelId="{521A1E10-5104-4903-9F75-D757FF99468F}" type="pres">
      <dgm:prSet presAssocID="{7BFB2727-208F-4F7B-812F-9CD2B51A245D}" presName="node" presStyleLbl="node1" presStyleIdx="1" presStyleCnt="5" custScaleY="2137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D55D4F-A69E-44BA-934C-5E4F3E61BFA7}" type="pres">
      <dgm:prSet presAssocID="{3B3A7FEC-7F00-4F51-BE4A-F3AEEE632257}" presName="sibTrans" presStyleCnt="0"/>
      <dgm:spPr/>
    </dgm:pt>
    <dgm:pt modelId="{96E40DB2-7F80-4B73-A265-2DF4B68971F1}" type="pres">
      <dgm:prSet presAssocID="{F707B70E-CBA6-4807-88D4-159375154557}" presName="node" presStyleLbl="node1" presStyleIdx="2" presStyleCnt="5" custScaleY="2137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F74473-07BA-4B70-8C7B-4AB661442C79}" type="pres">
      <dgm:prSet presAssocID="{E87F0586-F1A3-4B14-905F-0D063C887572}" presName="sibTrans" presStyleCnt="0"/>
      <dgm:spPr/>
    </dgm:pt>
    <dgm:pt modelId="{16595B63-48E0-4C5F-B6D3-3C9F4F68D2CC}" type="pres">
      <dgm:prSet presAssocID="{040B884E-C4B0-4D8F-AE90-B2BBAE0A22F9}" presName="node" presStyleLbl="node1" presStyleIdx="3" presStyleCnt="5" custScaleX="120978" custScaleY="57040" custLinFactNeighborX="-15354" custLinFactNeighborY="43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527230-CC31-4C1D-BBF3-AF0B6A9FC9B4}" type="pres">
      <dgm:prSet presAssocID="{7C9C305E-837D-41C3-8B94-BE8494A6900C}" presName="sibTrans" presStyleCnt="0"/>
      <dgm:spPr/>
    </dgm:pt>
    <dgm:pt modelId="{D8569177-035A-4B49-A2D8-C1CCE8D8F079}" type="pres">
      <dgm:prSet presAssocID="{38A4AD1C-452A-440A-9BFC-33396F4676E2}" presName="node" presStyleLbl="node1" presStyleIdx="4" presStyleCnt="5" custScaleX="123819" custScaleY="52781" custLinFactNeighborX="600" custLinFactNeighborY="186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8C82188-76B6-4EC0-BF7F-B8C84E90CA0A}" srcId="{01E5DFBA-36A0-484F-992E-4CE27474C432}" destId="{38A4AD1C-452A-440A-9BFC-33396F4676E2}" srcOrd="4" destOrd="0" parTransId="{2BA75458-0527-4B7B-B6AF-0DE9D5C04651}" sibTransId="{01016DF6-0C17-4BD2-B766-AD181809E214}"/>
    <dgm:cxn modelId="{23CAE1DC-1DA7-4EA2-97D7-57B5E5080298}" type="presOf" srcId="{8F240262-01A1-4487-A401-4369D57A4A21}" destId="{F7A29877-204D-4204-BB28-F6F51C08B30D}" srcOrd="0" destOrd="0" presId="urn:microsoft.com/office/officeart/2005/8/layout/default#1"/>
    <dgm:cxn modelId="{BECA0702-BF62-4809-96E2-138AA9BD30F4}" type="presOf" srcId="{F707B70E-CBA6-4807-88D4-159375154557}" destId="{96E40DB2-7F80-4B73-A265-2DF4B68971F1}" srcOrd="0" destOrd="0" presId="urn:microsoft.com/office/officeart/2005/8/layout/default#1"/>
    <dgm:cxn modelId="{CBBB4EB0-E5F2-47C6-9CFE-1CFF43D98174}" srcId="{01E5DFBA-36A0-484F-992E-4CE27474C432}" destId="{040B884E-C4B0-4D8F-AE90-B2BBAE0A22F9}" srcOrd="3" destOrd="0" parTransId="{422F3568-B09B-462A-96C9-D1CC041830A1}" sibTransId="{7C9C305E-837D-41C3-8B94-BE8494A6900C}"/>
    <dgm:cxn modelId="{376C224B-7C36-49B6-9800-ED98C9963726}" srcId="{01E5DFBA-36A0-484F-992E-4CE27474C432}" destId="{7BFB2727-208F-4F7B-812F-9CD2B51A245D}" srcOrd="1" destOrd="0" parTransId="{779887E4-0FAC-417E-A842-35A7E1598279}" sibTransId="{3B3A7FEC-7F00-4F51-BE4A-F3AEEE632257}"/>
    <dgm:cxn modelId="{4EE2C5FB-9252-4561-B303-D2F0E67784CE}" srcId="{01E5DFBA-36A0-484F-992E-4CE27474C432}" destId="{F707B70E-CBA6-4807-88D4-159375154557}" srcOrd="2" destOrd="0" parTransId="{3F3503AD-B81E-400A-A117-B94DF8DC302E}" sibTransId="{E87F0586-F1A3-4B14-905F-0D063C887572}"/>
    <dgm:cxn modelId="{54A44EC8-92C2-492B-A6A2-2334C33E3CB0}" type="presOf" srcId="{040B884E-C4B0-4D8F-AE90-B2BBAE0A22F9}" destId="{16595B63-48E0-4C5F-B6D3-3C9F4F68D2CC}" srcOrd="0" destOrd="0" presId="urn:microsoft.com/office/officeart/2005/8/layout/default#1"/>
    <dgm:cxn modelId="{64F76FA5-9E2E-4925-A91D-F4678EB94BC9}" type="presOf" srcId="{01E5DFBA-36A0-484F-992E-4CE27474C432}" destId="{639E8705-8D4F-401E-8A4F-FEC0205E32C8}" srcOrd="0" destOrd="0" presId="urn:microsoft.com/office/officeart/2005/8/layout/default#1"/>
    <dgm:cxn modelId="{5319B4D0-D4E4-48B7-B31F-FF7FDA0E9D56}" type="presOf" srcId="{7BFB2727-208F-4F7B-812F-9CD2B51A245D}" destId="{521A1E10-5104-4903-9F75-D757FF99468F}" srcOrd="0" destOrd="0" presId="urn:microsoft.com/office/officeart/2005/8/layout/default#1"/>
    <dgm:cxn modelId="{140433BC-DFD9-4AE4-A326-9678EFBEAA91}" type="presOf" srcId="{38A4AD1C-452A-440A-9BFC-33396F4676E2}" destId="{D8569177-035A-4B49-A2D8-C1CCE8D8F079}" srcOrd="0" destOrd="0" presId="urn:microsoft.com/office/officeart/2005/8/layout/default#1"/>
    <dgm:cxn modelId="{83C1F4B3-14EF-4A1C-A0BA-69953C08804D}" srcId="{01E5DFBA-36A0-484F-992E-4CE27474C432}" destId="{8F240262-01A1-4487-A401-4369D57A4A21}" srcOrd="0" destOrd="0" parTransId="{943DAECD-0D9C-44A7-BD30-01CE08F485F3}" sibTransId="{B11526DA-69B4-4FEF-92A3-194DDCC01E5A}"/>
    <dgm:cxn modelId="{565A28EE-9256-4AEC-9018-48073AA86B12}" type="presParOf" srcId="{639E8705-8D4F-401E-8A4F-FEC0205E32C8}" destId="{F7A29877-204D-4204-BB28-F6F51C08B30D}" srcOrd="0" destOrd="0" presId="urn:microsoft.com/office/officeart/2005/8/layout/default#1"/>
    <dgm:cxn modelId="{E2BCA93A-69F0-4009-BD62-AF01E8382CF2}" type="presParOf" srcId="{639E8705-8D4F-401E-8A4F-FEC0205E32C8}" destId="{25E84EC9-DCF0-4BA1-A9E7-7C72D25FBA24}" srcOrd="1" destOrd="0" presId="urn:microsoft.com/office/officeart/2005/8/layout/default#1"/>
    <dgm:cxn modelId="{1B116161-63FB-4B2C-957B-687FFA0B3DAB}" type="presParOf" srcId="{639E8705-8D4F-401E-8A4F-FEC0205E32C8}" destId="{521A1E10-5104-4903-9F75-D757FF99468F}" srcOrd="2" destOrd="0" presId="urn:microsoft.com/office/officeart/2005/8/layout/default#1"/>
    <dgm:cxn modelId="{EDF2CDAB-50AF-4AA3-97DC-7FC96EAA37D1}" type="presParOf" srcId="{639E8705-8D4F-401E-8A4F-FEC0205E32C8}" destId="{DAD55D4F-A69E-44BA-934C-5E4F3E61BFA7}" srcOrd="3" destOrd="0" presId="urn:microsoft.com/office/officeart/2005/8/layout/default#1"/>
    <dgm:cxn modelId="{4C899423-57A1-4ECA-BCD0-3AC9B51A102C}" type="presParOf" srcId="{639E8705-8D4F-401E-8A4F-FEC0205E32C8}" destId="{96E40DB2-7F80-4B73-A265-2DF4B68971F1}" srcOrd="4" destOrd="0" presId="urn:microsoft.com/office/officeart/2005/8/layout/default#1"/>
    <dgm:cxn modelId="{A7AB0E80-0AB5-447E-B738-8DCD6A6BB27A}" type="presParOf" srcId="{639E8705-8D4F-401E-8A4F-FEC0205E32C8}" destId="{6FF74473-07BA-4B70-8C7B-4AB661442C79}" srcOrd="5" destOrd="0" presId="urn:microsoft.com/office/officeart/2005/8/layout/default#1"/>
    <dgm:cxn modelId="{2B5CB9B1-862C-4EB6-9127-1DD85664A317}" type="presParOf" srcId="{639E8705-8D4F-401E-8A4F-FEC0205E32C8}" destId="{16595B63-48E0-4C5F-B6D3-3C9F4F68D2CC}" srcOrd="6" destOrd="0" presId="urn:microsoft.com/office/officeart/2005/8/layout/default#1"/>
    <dgm:cxn modelId="{FA06B4C5-1C0A-455F-A3FB-409501113CCA}" type="presParOf" srcId="{639E8705-8D4F-401E-8A4F-FEC0205E32C8}" destId="{A5527230-CC31-4C1D-BBF3-AF0B6A9FC9B4}" srcOrd="7" destOrd="0" presId="urn:microsoft.com/office/officeart/2005/8/layout/default#1"/>
    <dgm:cxn modelId="{DA051565-01EE-4298-929B-085024DAF3A3}" type="presParOf" srcId="{639E8705-8D4F-401E-8A4F-FEC0205E32C8}" destId="{D8569177-035A-4B49-A2D8-C1CCE8D8F079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D507551-AB2C-4E61-AF08-AA06FA445F34}" type="doc">
      <dgm:prSet loTypeId="urn:microsoft.com/office/officeart/2005/8/layout/chevron2" loCatId="process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92B6CD8F-9B86-4C8D-AA09-F25ED2BBF9F5}">
      <dgm:prSet phldrT="[Текст]" phldr="1" custT="1"/>
      <dgm:spPr/>
      <dgm:t>
        <a:bodyPr/>
        <a:lstStyle/>
        <a:p>
          <a:endParaRPr lang="ru-RU" sz="2000" dirty="0"/>
        </a:p>
      </dgm:t>
    </dgm:pt>
    <dgm:pt modelId="{303E6AC9-13E1-45ED-A0D6-0BFE2AEA6835}" type="parTrans" cxnId="{F3BE3B80-9BB0-4AC4-ADE3-ABF2D89984FA}">
      <dgm:prSet/>
      <dgm:spPr/>
      <dgm:t>
        <a:bodyPr/>
        <a:lstStyle/>
        <a:p>
          <a:endParaRPr lang="ru-RU"/>
        </a:p>
      </dgm:t>
    </dgm:pt>
    <dgm:pt modelId="{E7CD3CE5-5A4D-4A4B-8785-F85AE29A6F50}" type="sibTrans" cxnId="{F3BE3B80-9BB0-4AC4-ADE3-ABF2D89984FA}">
      <dgm:prSet/>
      <dgm:spPr/>
      <dgm:t>
        <a:bodyPr/>
        <a:lstStyle/>
        <a:p>
          <a:endParaRPr lang="ru-RU"/>
        </a:p>
      </dgm:t>
    </dgm:pt>
    <dgm:pt modelId="{8EBA3787-B1D2-4EB1-BC54-5AAFF10DEB1E}">
      <dgm:prSet phldrT="[Текст]" custT="1"/>
      <dgm:spPr/>
      <dgm:t>
        <a:bodyPr/>
        <a:lstStyle/>
        <a:p>
          <a:r>
            <a:rPr lang="ru-RU" sz="2000" b="1" dirty="0" smtClean="0"/>
            <a:t>Беседа</a:t>
          </a:r>
          <a:endParaRPr lang="ru-RU" sz="2000" b="1" dirty="0"/>
        </a:p>
      </dgm:t>
    </dgm:pt>
    <dgm:pt modelId="{B1DD10B4-DD0E-470E-A9EC-8D1ADD8FD130}" type="parTrans" cxnId="{757E4A73-A3F5-4C36-A3F4-86884E48BE4A}">
      <dgm:prSet/>
      <dgm:spPr/>
      <dgm:t>
        <a:bodyPr/>
        <a:lstStyle/>
        <a:p>
          <a:endParaRPr lang="ru-RU"/>
        </a:p>
      </dgm:t>
    </dgm:pt>
    <dgm:pt modelId="{0D0FC657-713F-4BA3-A41E-7CCE6B72DEBD}" type="sibTrans" cxnId="{757E4A73-A3F5-4C36-A3F4-86884E48BE4A}">
      <dgm:prSet/>
      <dgm:spPr/>
      <dgm:t>
        <a:bodyPr/>
        <a:lstStyle/>
        <a:p>
          <a:endParaRPr lang="ru-RU"/>
        </a:p>
      </dgm:t>
    </dgm:pt>
    <dgm:pt modelId="{A9607239-CA83-404C-AD8D-7B23A4A55ACE}">
      <dgm:prSet phldrT="[Текст]" phldr="1" custT="1"/>
      <dgm:spPr/>
      <dgm:t>
        <a:bodyPr/>
        <a:lstStyle/>
        <a:p>
          <a:endParaRPr lang="ru-RU" sz="2000" b="1" dirty="0"/>
        </a:p>
      </dgm:t>
    </dgm:pt>
    <dgm:pt modelId="{37F98A4D-64A8-49B3-BF02-94C65E56F7EE}" type="parTrans" cxnId="{41232B54-B712-44DB-9C44-EFAB3B6CBDC0}">
      <dgm:prSet/>
      <dgm:spPr/>
      <dgm:t>
        <a:bodyPr/>
        <a:lstStyle/>
        <a:p>
          <a:endParaRPr lang="ru-RU"/>
        </a:p>
      </dgm:t>
    </dgm:pt>
    <dgm:pt modelId="{823D5EDB-F1BB-460F-9875-881E17386F99}" type="sibTrans" cxnId="{41232B54-B712-44DB-9C44-EFAB3B6CBDC0}">
      <dgm:prSet/>
      <dgm:spPr/>
      <dgm:t>
        <a:bodyPr/>
        <a:lstStyle/>
        <a:p>
          <a:endParaRPr lang="ru-RU"/>
        </a:p>
      </dgm:t>
    </dgm:pt>
    <dgm:pt modelId="{953E8F18-F017-4235-88C3-FA19EF693DD2}">
      <dgm:prSet phldrT="[Текст]" custT="1"/>
      <dgm:spPr/>
      <dgm:t>
        <a:bodyPr/>
        <a:lstStyle/>
        <a:p>
          <a:pPr marL="228600" indent="0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000" b="1" dirty="0"/>
        </a:p>
      </dgm:t>
    </dgm:pt>
    <dgm:pt modelId="{2C2ACAAB-7ABC-4213-842B-29D44079CEFE}" type="parTrans" cxnId="{663D8890-7449-4E7E-97A8-A68195071CAF}">
      <dgm:prSet/>
      <dgm:spPr/>
      <dgm:t>
        <a:bodyPr/>
        <a:lstStyle/>
        <a:p>
          <a:endParaRPr lang="ru-RU"/>
        </a:p>
      </dgm:t>
    </dgm:pt>
    <dgm:pt modelId="{76BA47FF-807C-453D-8DA0-324E4BB1CF6F}" type="sibTrans" cxnId="{663D8890-7449-4E7E-97A8-A68195071CAF}">
      <dgm:prSet/>
      <dgm:spPr/>
      <dgm:t>
        <a:bodyPr/>
        <a:lstStyle/>
        <a:p>
          <a:endParaRPr lang="ru-RU"/>
        </a:p>
      </dgm:t>
    </dgm:pt>
    <dgm:pt modelId="{B52CF442-A5FA-423D-B7B4-D5EB382F0061}">
      <dgm:prSet phldrT="[Текст]" phldr="1" custT="1"/>
      <dgm:spPr/>
      <dgm:t>
        <a:bodyPr/>
        <a:lstStyle/>
        <a:p>
          <a:endParaRPr lang="ru-RU" sz="2000" b="1"/>
        </a:p>
      </dgm:t>
    </dgm:pt>
    <dgm:pt modelId="{3E214E4D-E99E-47A6-A319-2CDCA12970FC}" type="parTrans" cxnId="{E03C29B3-3B09-4D5D-8113-4E139BF14E6E}">
      <dgm:prSet/>
      <dgm:spPr/>
      <dgm:t>
        <a:bodyPr/>
        <a:lstStyle/>
        <a:p>
          <a:endParaRPr lang="ru-RU"/>
        </a:p>
      </dgm:t>
    </dgm:pt>
    <dgm:pt modelId="{18BEBAF6-5568-4C64-9BDD-755961D7DAAD}" type="sibTrans" cxnId="{E03C29B3-3B09-4D5D-8113-4E139BF14E6E}">
      <dgm:prSet/>
      <dgm:spPr/>
      <dgm:t>
        <a:bodyPr/>
        <a:lstStyle/>
        <a:p>
          <a:endParaRPr lang="ru-RU"/>
        </a:p>
      </dgm:t>
    </dgm:pt>
    <dgm:pt modelId="{844F98E9-5B03-41F5-9D58-581C333A72F2}">
      <dgm:prSet phldrT="[Текст]" custT="1"/>
      <dgm:spPr/>
      <dgm:t>
        <a:bodyPr/>
        <a:lstStyle/>
        <a:p>
          <a:r>
            <a:rPr lang="ru-RU" sz="2000" b="1" dirty="0" smtClean="0"/>
            <a:t>Самостоятельная работа</a:t>
          </a:r>
          <a:endParaRPr lang="ru-RU" sz="2000" b="1" dirty="0"/>
        </a:p>
      </dgm:t>
    </dgm:pt>
    <dgm:pt modelId="{993CF728-BB4C-485B-B858-F9287073CD37}" type="parTrans" cxnId="{F219424B-4B26-4B38-BAB6-08CCDBD5911B}">
      <dgm:prSet/>
      <dgm:spPr/>
      <dgm:t>
        <a:bodyPr/>
        <a:lstStyle/>
        <a:p>
          <a:endParaRPr lang="ru-RU"/>
        </a:p>
      </dgm:t>
    </dgm:pt>
    <dgm:pt modelId="{0796D190-489E-48C1-A7B5-77864B23705F}" type="sibTrans" cxnId="{F219424B-4B26-4B38-BAB6-08CCDBD5911B}">
      <dgm:prSet/>
      <dgm:spPr/>
      <dgm:t>
        <a:bodyPr/>
        <a:lstStyle/>
        <a:p>
          <a:endParaRPr lang="ru-RU"/>
        </a:p>
      </dgm:t>
    </dgm:pt>
    <dgm:pt modelId="{735411F8-4C26-452E-A518-9BC626520FC6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/>
            <a:t>  Работа с учебником</a:t>
          </a:r>
        </a:p>
        <a:p>
          <a:pPr marL="228600" indent="0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000" b="1" dirty="0"/>
        </a:p>
      </dgm:t>
    </dgm:pt>
    <dgm:pt modelId="{00149B9F-5E76-4012-B7A0-2EE4C2AE1E1E}" type="parTrans" cxnId="{D3DB57D5-046B-4ABB-9829-E2387AE9A7AE}">
      <dgm:prSet/>
      <dgm:spPr/>
      <dgm:t>
        <a:bodyPr/>
        <a:lstStyle/>
        <a:p>
          <a:endParaRPr lang="ru-RU"/>
        </a:p>
      </dgm:t>
    </dgm:pt>
    <dgm:pt modelId="{08D3A629-D211-47EA-90F2-9269F616C80B}" type="sibTrans" cxnId="{D3DB57D5-046B-4ABB-9829-E2387AE9A7AE}">
      <dgm:prSet/>
      <dgm:spPr/>
      <dgm:t>
        <a:bodyPr/>
        <a:lstStyle/>
        <a:p>
          <a:endParaRPr lang="ru-RU"/>
        </a:p>
      </dgm:t>
    </dgm:pt>
    <dgm:pt modelId="{C33D0BE7-FC79-4779-AC2C-FC4EADBEDA2C}">
      <dgm:prSet phldrT="[Текст]" custT="1"/>
      <dgm:spPr/>
      <dgm:t>
        <a:bodyPr/>
        <a:lstStyle/>
        <a:p>
          <a:endParaRPr lang="ru-RU" sz="2000" b="1" dirty="0"/>
        </a:p>
      </dgm:t>
    </dgm:pt>
    <dgm:pt modelId="{7CA3C2E2-E405-4F7C-A2E4-739475549C26}" type="parTrans" cxnId="{693AADFD-E4A2-4A5B-8E0A-08690C2A8B70}">
      <dgm:prSet/>
      <dgm:spPr/>
      <dgm:t>
        <a:bodyPr/>
        <a:lstStyle/>
        <a:p>
          <a:endParaRPr lang="ru-RU"/>
        </a:p>
      </dgm:t>
    </dgm:pt>
    <dgm:pt modelId="{6318BB6F-70CB-496E-A260-DF51F6136C27}" type="sibTrans" cxnId="{693AADFD-E4A2-4A5B-8E0A-08690C2A8B70}">
      <dgm:prSet/>
      <dgm:spPr/>
      <dgm:t>
        <a:bodyPr/>
        <a:lstStyle/>
        <a:p>
          <a:endParaRPr lang="ru-RU"/>
        </a:p>
      </dgm:t>
    </dgm:pt>
    <dgm:pt modelId="{B0B771A3-7F79-4326-93A6-F6BFE0CA2760}">
      <dgm:prSet phldrT="[Текст]" custT="1"/>
      <dgm:spPr/>
      <dgm:t>
        <a:bodyPr/>
        <a:lstStyle/>
        <a:p>
          <a:endParaRPr lang="ru-RU" sz="2000" dirty="0"/>
        </a:p>
      </dgm:t>
    </dgm:pt>
    <dgm:pt modelId="{B8973EF4-DAA4-4656-82B0-6F52EB83DD14}" type="parTrans" cxnId="{1537BAC9-F11F-4B73-B6BA-2291B5E5B822}">
      <dgm:prSet/>
      <dgm:spPr/>
      <dgm:t>
        <a:bodyPr/>
        <a:lstStyle/>
        <a:p>
          <a:endParaRPr lang="ru-RU"/>
        </a:p>
      </dgm:t>
    </dgm:pt>
    <dgm:pt modelId="{E9B07DB9-9049-4340-B9A7-77AAC592D3CF}" type="sibTrans" cxnId="{1537BAC9-F11F-4B73-B6BA-2291B5E5B822}">
      <dgm:prSet/>
      <dgm:spPr/>
      <dgm:t>
        <a:bodyPr/>
        <a:lstStyle/>
        <a:p>
          <a:endParaRPr lang="ru-RU"/>
        </a:p>
      </dgm:t>
    </dgm:pt>
    <dgm:pt modelId="{D148B01D-A9BC-4C95-980D-566030BCF604}">
      <dgm:prSet phldrT="[Текст]" custT="1"/>
      <dgm:spPr/>
      <dgm:t>
        <a:bodyPr/>
        <a:lstStyle/>
        <a:p>
          <a:endParaRPr lang="ru-RU" sz="2000" dirty="0"/>
        </a:p>
      </dgm:t>
    </dgm:pt>
    <dgm:pt modelId="{B98C7620-9F71-4E1B-A0F2-B46CB65C475F}" type="parTrans" cxnId="{4719ED7C-4D81-4B91-BB5F-51DD85F69D52}">
      <dgm:prSet/>
      <dgm:spPr/>
      <dgm:t>
        <a:bodyPr/>
        <a:lstStyle/>
        <a:p>
          <a:endParaRPr lang="ru-RU"/>
        </a:p>
      </dgm:t>
    </dgm:pt>
    <dgm:pt modelId="{01EF4C10-FD51-4729-A55A-EDF8D34F8ADF}" type="sibTrans" cxnId="{4719ED7C-4D81-4B91-BB5F-51DD85F69D52}">
      <dgm:prSet/>
      <dgm:spPr/>
      <dgm:t>
        <a:bodyPr/>
        <a:lstStyle/>
        <a:p>
          <a:endParaRPr lang="ru-RU"/>
        </a:p>
      </dgm:t>
    </dgm:pt>
    <dgm:pt modelId="{228C6AD6-66E8-49D2-B84D-E03618AB3729}">
      <dgm:prSet phldrT="[Текст]" custT="1"/>
      <dgm:spPr/>
      <dgm:t>
        <a:bodyPr/>
        <a:lstStyle/>
        <a:p>
          <a:endParaRPr lang="ru-RU" sz="2000" b="1" dirty="0"/>
        </a:p>
      </dgm:t>
    </dgm:pt>
    <dgm:pt modelId="{A7449CB8-0CA3-4117-95AB-05FBAFF72C7C}" type="parTrans" cxnId="{C2E7000A-4EBC-4C90-AD7D-E3E837D1BC69}">
      <dgm:prSet/>
      <dgm:spPr/>
      <dgm:t>
        <a:bodyPr/>
        <a:lstStyle/>
        <a:p>
          <a:endParaRPr lang="ru-RU"/>
        </a:p>
      </dgm:t>
    </dgm:pt>
    <dgm:pt modelId="{D03B3789-BB42-4EF3-B9D0-8E34D433B266}" type="sibTrans" cxnId="{C2E7000A-4EBC-4C90-AD7D-E3E837D1BC69}">
      <dgm:prSet/>
      <dgm:spPr/>
      <dgm:t>
        <a:bodyPr/>
        <a:lstStyle/>
        <a:p>
          <a:endParaRPr lang="ru-RU"/>
        </a:p>
      </dgm:t>
    </dgm:pt>
    <dgm:pt modelId="{52499789-7E66-4241-A444-DC10D7ADD63D}">
      <dgm:prSet phldrT="[Текст]" custT="1"/>
      <dgm:spPr/>
      <dgm:t>
        <a:bodyPr/>
        <a:lstStyle/>
        <a:p>
          <a:endParaRPr lang="ru-RU" sz="2000" b="1" dirty="0"/>
        </a:p>
      </dgm:t>
    </dgm:pt>
    <dgm:pt modelId="{080C2B77-E822-4BE4-BE22-5EEC2D0A96E6}" type="parTrans" cxnId="{BA726BB1-88C1-4090-9016-22F7952D8263}">
      <dgm:prSet/>
      <dgm:spPr/>
      <dgm:t>
        <a:bodyPr/>
        <a:lstStyle/>
        <a:p>
          <a:endParaRPr lang="ru-RU"/>
        </a:p>
      </dgm:t>
    </dgm:pt>
    <dgm:pt modelId="{AB22136A-DB20-4C48-91C6-35CEECBA7873}" type="sibTrans" cxnId="{BA726BB1-88C1-4090-9016-22F7952D8263}">
      <dgm:prSet/>
      <dgm:spPr/>
      <dgm:t>
        <a:bodyPr/>
        <a:lstStyle/>
        <a:p>
          <a:endParaRPr lang="ru-RU"/>
        </a:p>
      </dgm:t>
    </dgm:pt>
    <dgm:pt modelId="{BA0E0007-2FB5-463B-821B-F63CD6BA41D1}">
      <dgm:prSet custT="1"/>
      <dgm:spPr/>
      <dgm:t>
        <a:bodyPr/>
        <a:lstStyle/>
        <a:p>
          <a:r>
            <a:rPr lang="ru-RU" sz="2000" b="1" dirty="0" smtClean="0"/>
            <a:t>Практическая работа</a:t>
          </a:r>
          <a:endParaRPr lang="ru-RU" sz="2000" b="1" dirty="0"/>
        </a:p>
      </dgm:t>
    </dgm:pt>
    <dgm:pt modelId="{981B7A16-58B0-4301-AFAF-A605BAE0FAF7}" type="parTrans" cxnId="{9B6DDA73-9FD6-4EE4-8A74-7033B7DF0E35}">
      <dgm:prSet/>
      <dgm:spPr/>
      <dgm:t>
        <a:bodyPr/>
        <a:lstStyle/>
        <a:p>
          <a:endParaRPr lang="ru-RU"/>
        </a:p>
      </dgm:t>
    </dgm:pt>
    <dgm:pt modelId="{68B249E3-D099-4BD7-939B-9E5BAA8F72CD}" type="sibTrans" cxnId="{9B6DDA73-9FD6-4EE4-8A74-7033B7DF0E35}">
      <dgm:prSet/>
      <dgm:spPr/>
      <dgm:t>
        <a:bodyPr/>
        <a:lstStyle/>
        <a:p>
          <a:endParaRPr lang="ru-RU"/>
        </a:p>
      </dgm:t>
    </dgm:pt>
    <dgm:pt modelId="{D00D5126-16E0-4C4B-ACF6-03FA9FE78BEC}">
      <dgm:prSet custT="1"/>
      <dgm:spPr/>
      <dgm:t>
        <a:bodyPr/>
        <a:lstStyle/>
        <a:p>
          <a:r>
            <a:rPr lang="ru-RU" sz="2000" b="1" dirty="0" smtClean="0"/>
            <a:t>Программированное задание</a:t>
          </a:r>
          <a:endParaRPr lang="ru-RU" sz="2000" b="1" dirty="0"/>
        </a:p>
      </dgm:t>
    </dgm:pt>
    <dgm:pt modelId="{1567D56E-5F27-45DC-BEEF-A3C001C04133}" type="parTrans" cxnId="{421E76E0-6B8D-4712-8E7C-70B50469923A}">
      <dgm:prSet/>
      <dgm:spPr/>
      <dgm:t>
        <a:bodyPr/>
        <a:lstStyle/>
        <a:p>
          <a:endParaRPr lang="ru-RU"/>
        </a:p>
      </dgm:t>
    </dgm:pt>
    <dgm:pt modelId="{2772E8AD-E84D-435C-ADDD-0E060BCC90B1}" type="sibTrans" cxnId="{421E76E0-6B8D-4712-8E7C-70B50469923A}">
      <dgm:prSet/>
      <dgm:spPr/>
      <dgm:t>
        <a:bodyPr/>
        <a:lstStyle/>
        <a:p>
          <a:endParaRPr lang="ru-RU"/>
        </a:p>
      </dgm:t>
    </dgm:pt>
    <dgm:pt modelId="{38DADF95-0A53-4087-947D-6C8194D9A182}">
      <dgm:prSet custT="1"/>
      <dgm:spPr/>
      <dgm:t>
        <a:bodyPr/>
        <a:lstStyle/>
        <a:p>
          <a:r>
            <a:rPr lang="ru-RU" sz="2000" b="1" dirty="0" smtClean="0"/>
            <a:t>Дидактические игры</a:t>
          </a:r>
          <a:endParaRPr lang="ru-RU" sz="2000" b="1" dirty="0"/>
        </a:p>
      </dgm:t>
    </dgm:pt>
    <dgm:pt modelId="{016538DA-1C7A-4BBF-9AB7-FA6A01E6F89D}" type="parTrans" cxnId="{61D86CB8-7E42-4BF1-9E0E-86EBCA8ED973}">
      <dgm:prSet/>
      <dgm:spPr/>
      <dgm:t>
        <a:bodyPr/>
        <a:lstStyle/>
        <a:p>
          <a:endParaRPr lang="ru-RU"/>
        </a:p>
      </dgm:t>
    </dgm:pt>
    <dgm:pt modelId="{718EE633-F74E-43A3-B520-125C524EAEC2}" type="sibTrans" cxnId="{61D86CB8-7E42-4BF1-9E0E-86EBCA8ED973}">
      <dgm:prSet/>
      <dgm:spPr/>
      <dgm:t>
        <a:bodyPr/>
        <a:lstStyle/>
        <a:p>
          <a:endParaRPr lang="ru-RU"/>
        </a:p>
      </dgm:t>
    </dgm:pt>
    <dgm:pt modelId="{6A7FB48B-AC51-4473-A082-26D5DB5E371E}">
      <dgm:prSet custT="1"/>
      <dgm:spPr/>
      <dgm:t>
        <a:bodyPr/>
        <a:lstStyle/>
        <a:p>
          <a:r>
            <a:rPr lang="ru-RU" sz="2000" b="1" dirty="0" smtClean="0"/>
            <a:t>ТСО</a:t>
          </a:r>
          <a:endParaRPr lang="ru-RU" sz="2000" b="1" dirty="0"/>
        </a:p>
      </dgm:t>
    </dgm:pt>
    <dgm:pt modelId="{91AE2E80-CA19-4394-AC68-57B32E57F1C8}" type="parTrans" cxnId="{FC54C1D3-E4C6-447A-8CAB-F03F4BCE8C8A}">
      <dgm:prSet/>
      <dgm:spPr/>
      <dgm:t>
        <a:bodyPr/>
        <a:lstStyle/>
        <a:p>
          <a:endParaRPr lang="ru-RU"/>
        </a:p>
      </dgm:t>
    </dgm:pt>
    <dgm:pt modelId="{5D186149-28CF-4748-8EFA-7EA7170EA27B}" type="sibTrans" cxnId="{FC54C1D3-E4C6-447A-8CAB-F03F4BCE8C8A}">
      <dgm:prSet/>
      <dgm:spPr/>
      <dgm:t>
        <a:bodyPr/>
        <a:lstStyle/>
        <a:p>
          <a:endParaRPr lang="ru-RU"/>
        </a:p>
      </dgm:t>
    </dgm:pt>
    <dgm:pt modelId="{1C537012-4E24-4780-8257-5B9BD9DB9DAA}">
      <dgm:prSet custT="1"/>
      <dgm:spPr/>
      <dgm:t>
        <a:bodyPr/>
        <a:lstStyle/>
        <a:p>
          <a:pPr marL="228600" indent="0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000" b="1" dirty="0"/>
        </a:p>
      </dgm:t>
    </dgm:pt>
    <dgm:pt modelId="{7F949E8F-9E88-461A-98E1-2754DF71692B}" type="parTrans" cxnId="{A3A563E9-EA54-4470-8822-EF0518BDF6C5}">
      <dgm:prSet/>
      <dgm:spPr/>
      <dgm:t>
        <a:bodyPr/>
        <a:lstStyle/>
        <a:p>
          <a:endParaRPr lang="ru-RU"/>
        </a:p>
      </dgm:t>
    </dgm:pt>
    <dgm:pt modelId="{24A354E1-D9A3-4F31-B150-92D5177C51CD}" type="sibTrans" cxnId="{A3A563E9-EA54-4470-8822-EF0518BDF6C5}">
      <dgm:prSet/>
      <dgm:spPr/>
      <dgm:t>
        <a:bodyPr/>
        <a:lstStyle/>
        <a:p>
          <a:endParaRPr lang="ru-RU"/>
        </a:p>
      </dgm:t>
    </dgm:pt>
    <dgm:pt modelId="{257D6D6E-790A-434F-8CF4-09C9C4E7A184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dirty="0" smtClean="0"/>
            <a:t>  Работа с тетрадью</a:t>
          </a:r>
        </a:p>
        <a:p>
          <a:endParaRPr lang="ru-RU" sz="2000" dirty="0"/>
        </a:p>
      </dgm:t>
    </dgm:pt>
    <dgm:pt modelId="{A8B9732B-A094-4857-8E44-2A0CBF94E6A0}" type="parTrans" cxnId="{3F69A557-5D9E-40F8-A99B-FE084B1895BE}">
      <dgm:prSet/>
      <dgm:spPr/>
      <dgm:t>
        <a:bodyPr/>
        <a:lstStyle/>
        <a:p>
          <a:endParaRPr lang="ru-RU"/>
        </a:p>
      </dgm:t>
    </dgm:pt>
    <dgm:pt modelId="{52CDB8F6-1073-46E0-8F06-1B5C9E4F2AFE}" type="sibTrans" cxnId="{3F69A557-5D9E-40F8-A99B-FE084B1895BE}">
      <dgm:prSet/>
      <dgm:spPr/>
      <dgm:t>
        <a:bodyPr/>
        <a:lstStyle/>
        <a:p>
          <a:endParaRPr lang="ru-RU"/>
        </a:p>
      </dgm:t>
    </dgm:pt>
    <dgm:pt modelId="{F48E8CBB-D907-48FB-B7C2-0730E3A55642}">
      <dgm:prSet custT="1"/>
      <dgm:spPr/>
      <dgm:t>
        <a:bodyPr/>
        <a:lstStyle/>
        <a:p>
          <a:endParaRPr lang="ru-RU" sz="2000" b="1" dirty="0"/>
        </a:p>
      </dgm:t>
    </dgm:pt>
    <dgm:pt modelId="{947F6BB2-CEDE-4B5D-AEAB-5C8F0A621D31}" type="parTrans" cxnId="{662BF395-4409-4EDC-8667-E3DB2F8A0B42}">
      <dgm:prSet/>
      <dgm:spPr/>
      <dgm:t>
        <a:bodyPr/>
        <a:lstStyle/>
        <a:p>
          <a:endParaRPr lang="ru-RU"/>
        </a:p>
      </dgm:t>
    </dgm:pt>
    <dgm:pt modelId="{3F56065C-7154-48C2-B94B-197E836EDB52}" type="sibTrans" cxnId="{662BF395-4409-4EDC-8667-E3DB2F8A0B42}">
      <dgm:prSet/>
      <dgm:spPr/>
      <dgm:t>
        <a:bodyPr/>
        <a:lstStyle/>
        <a:p>
          <a:endParaRPr lang="ru-RU"/>
        </a:p>
      </dgm:t>
    </dgm:pt>
    <dgm:pt modelId="{3BB7D41F-D144-4909-8986-D5CA3CD81BB4}">
      <dgm:prSet phldrT="[Текст]" custT="1"/>
      <dgm:spPr/>
      <dgm:t>
        <a:bodyPr/>
        <a:lstStyle/>
        <a:p>
          <a:endParaRPr lang="ru-RU" sz="2000" b="1" dirty="0"/>
        </a:p>
      </dgm:t>
    </dgm:pt>
    <dgm:pt modelId="{4E2285E8-819F-4E75-8884-6D514761D3F7}" type="sibTrans" cxnId="{48EE9D36-A623-41A8-AD68-E49DC6712CC0}">
      <dgm:prSet/>
      <dgm:spPr/>
      <dgm:t>
        <a:bodyPr/>
        <a:lstStyle/>
        <a:p>
          <a:endParaRPr lang="ru-RU"/>
        </a:p>
      </dgm:t>
    </dgm:pt>
    <dgm:pt modelId="{0441B471-F74B-4E1E-8204-C9EB533C82FC}" type="parTrans" cxnId="{48EE9D36-A623-41A8-AD68-E49DC6712CC0}">
      <dgm:prSet/>
      <dgm:spPr/>
      <dgm:t>
        <a:bodyPr/>
        <a:lstStyle/>
        <a:p>
          <a:endParaRPr lang="ru-RU"/>
        </a:p>
      </dgm:t>
    </dgm:pt>
    <dgm:pt modelId="{64AEEC3E-B001-4A4A-8C26-FE1433D02E6D}">
      <dgm:prSet custT="1"/>
      <dgm:spPr/>
      <dgm:t>
        <a:bodyPr/>
        <a:lstStyle/>
        <a:p>
          <a:r>
            <a:rPr lang="ru-RU" sz="2000" b="1" dirty="0" smtClean="0"/>
            <a:t>Таблицы, схемы, тесты</a:t>
          </a:r>
          <a:endParaRPr lang="ru-RU" sz="2000" b="1" dirty="0"/>
        </a:p>
      </dgm:t>
    </dgm:pt>
    <dgm:pt modelId="{6077E53B-0DD2-4962-9A6A-F1BCE274D662}" type="parTrans" cxnId="{BA18CAC7-F5CF-4EC9-BB53-AAD946589F44}">
      <dgm:prSet/>
      <dgm:spPr/>
      <dgm:t>
        <a:bodyPr/>
        <a:lstStyle/>
        <a:p>
          <a:endParaRPr lang="ru-RU"/>
        </a:p>
      </dgm:t>
    </dgm:pt>
    <dgm:pt modelId="{5B60FECF-F03F-4A60-BC17-E8FE9C0B977C}" type="sibTrans" cxnId="{BA18CAC7-F5CF-4EC9-BB53-AAD946589F44}">
      <dgm:prSet/>
      <dgm:spPr/>
      <dgm:t>
        <a:bodyPr/>
        <a:lstStyle/>
        <a:p>
          <a:endParaRPr lang="ru-RU"/>
        </a:p>
      </dgm:t>
    </dgm:pt>
    <dgm:pt modelId="{691BBA21-4F51-4104-A0AB-79ABAE782AED}">
      <dgm:prSet custT="1"/>
      <dgm:spPr/>
      <dgm:t>
        <a:bodyPr/>
        <a:lstStyle/>
        <a:p>
          <a:endParaRPr lang="ru-RU" sz="2000" b="1" dirty="0"/>
        </a:p>
      </dgm:t>
    </dgm:pt>
    <dgm:pt modelId="{4C346B0D-9858-4E82-AD53-257FCFA56E42}" type="parTrans" cxnId="{47429C1C-54EE-41D3-A92E-569A7B82849A}">
      <dgm:prSet/>
      <dgm:spPr/>
      <dgm:t>
        <a:bodyPr/>
        <a:lstStyle/>
        <a:p>
          <a:endParaRPr lang="ru-RU"/>
        </a:p>
      </dgm:t>
    </dgm:pt>
    <dgm:pt modelId="{A21AA48F-8866-4191-8446-32CB9FAA9DE1}" type="sibTrans" cxnId="{47429C1C-54EE-41D3-A92E-569A7B82849A}">
      <dgm:prSet/>
      <dgm:spPr/>
      <dgm:t>
        <a:bodyPr/>
        <a:lstStyle/>
        <a:p>
          <a:endParaRPr lang="ru-RU"/>
        </a:p>
      </dgm:t>
    </dgm:pt>
    <dgm:pt modelId="{3BE163E3-42D5-4617-A94C-4307D0B5BEAC}" type="pres">
      <dgm:prSet presAssocID="{DD507551-AB2C-4E61-AF08-AA06FA445F3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FF50A8-BF2E-498C-9A95-361A21E07F93}" type="pres">
      <dgm:prSet presAssocID="{92B6CD8F-9B86-4C8D-AA09-F25ED2BBF9F5}" presName="composite" presStyleCnt="0"/>
      <dgm:spPr/>
    </dgm:pt>
    <dgm:pt modelId="{126CD063-E682-4D44-8954-74D9E5445B1C}" type="pres">
      <dgm:prSet presAssocID="{92B6CD8F-9B86-4C8D-AA09-F25ED2BBF9F5}" presName="parentText" presStyleLbl="alignNode1" presStyleIdx="0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F83C4A-E7AF-4961-AC37-7654C3BEFD04}" type="pres">
      <dgm:prSet presAssocID="{92B6CD8F-9B86-4C8D-AA09-F25ED2BBF9F5}" presName="descendantText" presStyleLbl="alignAcc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9A36AA-AA12-422F-B531-883986FCA76F}" type="pres">
      <dgm:prSet presAssocID="{E7CD3CE5-5A4D-4A4B-8785-F85AE29A6F50}" presName="sp" presStyleCnt="0"/>
      <dgm:spPr/>
    </dgm:pt>
    <dgm:pt modelId="{EF5E1F88-D6B7-464F-8187-E30F92ADB0C0}" type="pres">
      <dgm:prSet presAssocID="{A9607239-CA83-404C-AD8D-7B23A4A55ACE}" presName="composite" presStyleCnt="0"/>
      <dgm:spPr/>
    </dgm:pt>
    <dgm:pt modelId="{14B87FAA-ECE2-4097-AC9D-AEE140B451DC}" type="pres">
      <dgm:prSet presAssocID="{A9607239-CA83-404C-AD8D-7B23A4A55ACE}" presName="parentText" presStyleLbl="alignNode1" presStyleIdx="1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605AE5-200D-4831-BD84-4C631179B4DB}" type="pres">
      <dgm:prSet presAssocID="{A9607239-CA83-404C-AD8D-7B23A4A55ACE}" presName="descendantText" presStyleLbl="alignAcc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31AC2A-4194-4B30-99DC-63B5DD4C16C8}" type="pres">
      <dgm:prSet presAssocID="{823D5EDB-F1BB-460F-9875-881E17386F99}" presName="sp" presStyleCnt="0"/>
      <dgm:spPr/>
    </dgm:pt>
    <dgm:pt modelId="{6EB2F575-5899-4A33-BCEA-5DEA09F7B65C}" type="pres">
      <dgm:prSet presAssocID="{C33D0BE7-FC79-4779-AC2C-FC4EADBEDA2C}" presName="composite" presStyleCnt="0"/>
      <dgm:spPr/>
    </dgm:pt>
    <dgm:pt modelId="{A92DE6A6-70BA-4F94-A2A8-06F0AFF37A28}" type="pres">
      <dgm:prSet presAssocID="{C33D0BE7-FC79-4779-AC2C-FC4EADBEDA2C}" presName="parentText" presStyleLbl="alignNode1" presStyleIdx="2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CB56F6-FEEE-4AD8-BB8C-42DBD4C6E8DF}" type="pres">
      <dgm:prSet presAssocID="{C33D0BE7-FC79-4779-AC2C-FC4EADBEDA2C}" presName="descendantText" presStyleLbl="alignAcc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E31CDF-F9B3-41FE-A3C6-CF7A4DE2841F}" type="pres">
      <dgm:prSet presAssocID="{6318BB6F-70CB-496E-A260-DF51F6136C27}" presName="sp" presStyleCnt="0"/>
      <dgm:spPr/>
    </dgm:pt>
    <dgm:pt modelId="{EB93DA4F-CD1F-45D5-A63B-C10790EDB483}" type="pres">
      <dgm:prSet presAssocID="{B0B771A3-7F79-4326-93A6-F6BFE0CA2760}" presName="composite" presStyleCnt="0"/>
      <dgm:spPr/>
    </dgm:pt>
    <dgm:pt modelId="{EBCE2EE3-5AC5-4C1C-867C-11CB35E3F814}" type="pres">
      <dgm:prSet presAssocID="{B0B771A3-7F79-4326-93A6-F6BFE0CA2760}" presName="parentText" presStyleLbl="alignNode1" presStyleIdx="3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21AAD6-E735-448E-9B33-B6D6A6B0A428}" type="pres">
      <dgm:prSet presAssocID="{B0B771A3-7F79-4326-93A6-F6BFE0CA2760}" presName="descendantText" presStyleLbl="alignAcc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0D82D5-83DD-4FCF-9D38-6B74D373F364}" type="pres">
      <dgm:prSet presAssocID="{E9B07DB9-9049-4340-B9A7-77AAC592D3CF}" presName="sp" presStyleCnt="0"/>
      <dgm:spPr/>
    </dgm:pt>
    <dgm:pt modelId="{9C25378B-3A50-4D68-B750-B026C1F72B40}" type="pres">
      <dgm:prSet presAssocID="{D148B01D-A9BC-4C95-980D-566030BCF604}" presName="composite" presStyleCnt="0"/>
      <dgm:spPr/>
    </dgm:pt>
    <dgm:pt modelId="{71173B84-649A-4561-B175-BAC4C844C277}" type="pres">
      <dgm:prSet presAssocID="{D148B01D-A9BC-4C95-980D-566030BCF604}" presName="parentText" presStyleLbl="alignNode1" presStyleIdx="4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649BA6-DE92-4E17-8FAE-D4DE29B5221B}" type="pres">
      <dgm:prSet presAssocID="{D148B01D-A9BC-4C95-980D-566030BCF604}" presName="descendantText" presStyleLbl="alignAcc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0981E8-7BBE-422A-85A9-A29A2A4813B6}" type="pres">
      <dgm:prSet presAssocID="{01EF4C10-FD51-4729-A55A-EDF8D34F8ADF}" presName="sp" presStyleCnt="0"/>
      <dgm:spPr/>
    </dgm:pt>
    <dgm:pt modelId="{1B5ACCEF-406C-4727-9C69-D69EF58A580E}" type="pres">
      <dgm:prSet presAssocID="{228C6AD6-66E8-49D2-B84D-E03618AB3729}" presName="composite" presStyleCnt="0"/>
      <dgm:spPr/>
    </dgm:pt>
    <dgm:pt modelId="{43D5C275-D839-4768-B536-B6DFECF56487}" type="pres">
      <dgm:prSet presAssocID="{228C6AD6-66E8-49D2-B84D-E03618AB3729}" presName="parentText" presStyleLbl="alignNode1" presStyleIdx="5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5E1441-F0B9-4C6D-AC0C-66E0A365FFAF}" type="pres">
      <dgm:prSet presAssocID="{228C6AD6-66E8-49D2-B84D-E03618AB3729}" presName="descendantText" presStyleLbl="alignAcc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492503-129D-4F4C-A5B5-F7BEAB58B7F8}" type="pres">
      <dgm:prSet presAssocID="{D03B3789-BB42-4EF3-B9D0-8E34D433B266}" presName="sp" presStyleCnt="0"/>
      <dgm:spPr/>
    </dgm:pt>
    <dgm:pt modelId="{A4D50024-4FD8-447F-A144-E4734545A9DA}" type="pres">
      <dgm:prSet presAssocID="{52499789-7E66-4241-A444-DC10D7ADD63D}" presName="composite" presStyleCnt="0"/>
      <dgm:spPr/>
    </dgm:pt>
    <dgm:pt modelId="{E4C642B4-77EF-4B68-818F-BC6EDF715E4F}" type="pres">
      <dgm:prSet presAssocID="{52499789-7E66-4241-A444-DC10D7ADD63D}" presName="parentText" presStyleLbl="alignNode1" presStyleIdx="6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587930-D3B0-4BA8-B84D-8045DCA06207}" type="pres">
      <dgm:prSet presAssocID="{52499789-7E66-4241-A444-DC10D7ADD63D}" presName="descendantText" presStyleLbl="alignAcc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903331-35FD-4D75-8000-53E8515F9DEC}" type="pres">
      <dgm:prSet presAssocID="{AB22136A-DB20-4C48-91C6-35CEECBA7873}" presName="sp" presStyleCnt="0"/>
      <dgm:spPr/>
    </dgm:pt>
    <dgm:pt modelId="{E44B590F-8EEF-4DD6-85E4-D55FE3384DB1}" type="pres">
      <dgm:prSet presAssocID="{3BB7D41F-D144-4909-8986-D5CA3CD81BB4}" presName="composite" presStyleCnt="0"/>
      <dgm:spPr/>
    </dgm:pt>
    <dgm:pt modelId="{AE410422-C130-41EF-A1FE-04EC167BA5F5}" type="pres">
      <dgm:prSet presAssocID="{3BB7D41F-D144-4909-8986-D5CA3CD81BB4}" presName="parentText" presStyleLbl="alignNode1" presStyleIdx="7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B13F35-8E03-4B7E-96BC-C58796FEA221}" type="pres">
      <dgm:prSet presAssocID="{3BB7D41F-D144-4909-8986-D5CA3CD81BB4}" presName="descendantText" presStyleLbl="alignAcc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2C723E-B932-4E37-99CC-74291336E56B}" type="pres">
      <dgm:prSet presAssocID="{4E2285E8-819F-4E75-8884-6D514761D3F7}" presName="sp" presStyleCnt="0"/>
      <dgm:spPr/>
    </dgm:pt>
    <dgm:pt modelId="{7622CBE2-0406-412F-94A9-E926E6B65EE9}" type="pres">
      <dgm:prSet presAssocID="{B52CF442-A5FA-423D-B7B4-D5EB382F0061}" presName="composite" presStyleCnt="0"/>
      <dgm:spPr/>
    </dgm:pt>
    <dgm:pt modelId="{D0C35C67-C054-4AE2-84A5-082BAFD31717}" type="pres">
      <dgm:prSet presAssocID="{B52CF442-A5FA-423D-B7B4-D5EB382F0061}" presName="parentText" presStyleLbl="alignNode1" presStyleIdx="8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F3C9D4-83C1-4CC0-93F6-7617774E22BD}" type="pres">
      <dgm:prSet presAssocID="{B52CF442-A5FA-423D-B7B4-D5EB382F0061}" presName="descendantText" presStyleLbl="alignAcc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3429A49-431F-4AE1-A368-337A2265397D}" type="presOf" srcId="{BA0E0007-2FB5-463B-821B-F63CD6BA41D1}" destId="{3221AAD6-E735-448E-9B33-B6D6A6B0A428}" srcOrd="0" destOrd="0" presId="urn:microsoft.com/office/officeart/2005/8/layout/chevron2"/>
    <dgm:cxn modelId="{9826B401-64C1-4F14-A8A5-A43157218CDC}" type="presOf" srcId="{1C537012-4E24-4780-8257-5B9BD9DB9DAA}" destId="{95605AE5-200D-4831-BD84-4C631179B4DB}" srcOrd="0" destOrd="0" presId="urn:microsoft.com/office/officeart/2005/8/layout/chevron2"/>
    <dgm:cxn modelId="{AA558D91-4E31-451C-BEC5-F216C0E7D7B9}" type="presOf" srcId="{64AEEC3E-B001-4A4A-8C26-FE1433D02E6D}" destId="{E1B13F35-8E03-4B7E-96BC-C58796FEA221}" srcOrd="0" destOrd="1" presId="urn:microsoft.com/office/officeart/2005/8/layout/chevron2"/>
    <dgm:cxn modelId="{7336E1CA-55EA-4E9D-AC2F-EADD23C9DCD2}" type="presOf" srcId="{B0B771A3-7F79-4326-93A6-F6BFE0CA2760}" destId="{EBCE2EE3-5AC5-4C1C-867C-11CB35E3F814}" srcOrd="0" destOrd="0" presId="urn:microsoft.com/office/officeart/2005/8/layout/chevron2"/>
    <dgm:cxn modelId="{4F17731C-FE1F-4359-9C87-66995DF7CA36}" type="presOf" srcId="{D00D5126-16E0-4C4B-ACF6-03FA9FE78BEC}" destId="{D6649BA6-DE92-4E17-8FAE-D4DE29B5221B}" srcOrd="0" destOrd="0" presId="urn:microsoft.com/office/officeart/2005/8/layout/chevron2"/>
    <dgm:cxn modelId="{B391EFDA-5E7B-4771-8012-50F8A26E4885}" type="presOf" srcId="{92B6CD8F-9B86-4C8D-AA09-F25ED2BBF9F5}" destId="{126CD063-E682-4D44-8954-74D9E5445B1C}" srcOrd="0" destOrd="0" presId="urn:microsoft.com/office/officeart/2005/8/layout/chevron2"/>
    <dgm:cxn modelId="{28E87AD6-A648-4530-8046-39253A0C4C2E}" type="presOf" srcId="{691BBA21-4F51-4104-A0AB-79ABAE782AED}" destId="{E1B13F35-8E03-4B7E-96BC-C58796FEA221}" srcOrd="0" destOrd="2" presId="urn:microsoft.com/office/officeart/2005/8/layout/chevron2"/>
    <dgm:cxn modelId="{91B0B552-F95B-4835-A5FE-EEE99054ED30}" type="presOf" srcId="{A9607239-CA83-404C-AD8D-7B23A4A55ACE}" destId="{14B87FAA-ECE2-4097-AC9D-AEE140B451DC}" srcOrd="0" destOrd="0" presId="urn:microsoft.com/office/officeart/2005/8/layout/chevron2"/>
    <dgm:cxn modelId="{8CA70D38-F1E3-4466-99CF-E8D3A0C95C6A}" type="presOf" srcId="{C33D0BE7-FC79-4779-AC2C-FC4EADBEDA2C}" destId="{A92DE6A6-70BA-4F94-A2A8-06F0AFF37A28}" srcOrd="0" destOrd="0" presId="urn:microsoft.com/office/officeart/2005/8/layout/chevron2"/>
    <dgm:cxn modelId="{61D86CB8-7E42-4BF1-9E0E-86EBCA8ED973}" srcId="{228C6AD6-66E8-49D2-B84D-E03618AB3729}" destId="{38DADF95-0A53-4087-947D-6C8194D9A182}" srcOrd="0" destOrd="0" parTransId="{016538DA-1C7A-4BBF-9AB7-FA6A01E6F89D}" sibTransId="{718EE633-F74E-43A3-B520-125C524EAEC2}"/>
    <dgm:cxn modelId="{F219424B-4B26-4B38-BAB6-08CCDBD5911B}" srcId="{B52CF442-A5FA-423D-B7B4-D5EB382F0061}" destId="{844F98E9-5B03-41F5-9D58-581C333A72F2}" srcOrd="0" destOrd="0" parTransId="{993CF728-BB4C-485B-B858-F9287073CD37}" sibTransId="{0796D190-489E-48C1-A7B5-77864B23705F}"/>
    <dgm:cxn modelId="{663D8890-7449-4E7E-97A8-A68195071CAF}" srcId="{3BB7D41F-D144-4909-8986-D5CA3CD81BB4}" destId="{953E8F18-F017-4235-88C3-FA19EF693DD2}" srcOrd="0" destOrd="0" parTransId="{2C2ACAAB-7ABC-4213-842B-29D44079CEFE}" sibTransId="{76BA47FF-807C-453D-8DA0-324E4BB1CF6F}"/>
    <dgm:cxn modelId="{4719ED7C-4D81-4B91-BB5F-51DD85F69D52}" srcId="{DD507551-AB2C-4E61-AF08-AA06FA445F34}" destId="{D148B01D-A9BC-4C95-980D-566030BCF604}" srcOrd="4" destOrd="0" parTransId="{B98C7620-9F71-4E1B-A0F2-B46CB65C475F}" sibTransId="{01EF4C10-FD51-4729-A55A-EDF8D34F8ADF}"/>
    <dgm:cxn modelId="{693AADFD-E4A2-4A5B-8E0A-08690C2A8B70}" srcId="{DD507551-AB2C-4E61-AF08-AA06FA445F34}" destId="{C33D0BE7-FC79-4779-AC2C-FC4EADBEDA2C}" srcOrd="2" destOrd="0" parTransId="{7CA3C2E2-E405-4F7C-A2E4-739475549C26}" sibTransId="{6318BB6F-70CB-496E-A260-DF51F6136C27}"/>
    <dgm:cxn modelId="{48EE9D36-A623-41A8-AD68-E49DC6712CC0}" srcId="{DD507551-AB2C-4E61-AF08-AA06FA445F34}" destId="{3BB7D41F-D144-4909-8986-D5CA3CD81BB4}" srcOrd="7" destOrd="0" parTransId="{0441B471-F74B-4E1E-8204-C9EB533C82FC}" sibTransId="{4E2285E8-819F-4E75-8884-6D514761D3F7}"/>
    <dgm:cxn modelId="{CE92065C-8910-42A3-B747-EBE7547551BD}" type="presOf" srcId="{953E8F18-F017-4235-88C3-FA19EF693DD2}" destId="{E1B13F35-8E03-4B7E-96BC-C58796FEA221}" srcOrd="0" destOrd="0" presId="urn:microsoft.com/office/officeart/2005/8/layout/chevron2"/>
    <dgm:cxn modelId="{FC54C1D3-E4C6-447A-8CAB-F03F4BCE8C8A}" srcId="{52499789-7E66-4241-A444-DC10D7ADD63D}" destId="{6A7FB48B-AC51-4473-A082-26D5DB5E371E}" srcOrd="0" destOrd="0" parTransId="{91AE2E80-CA19-4394-AC68-57B32E57F1C8}" sibTransId="{5D186149-28CF-4748-8EFA-7EA7170EA27B}"/>
    <dgm:cxn modelId="{757E4A73-A3F5-4C36-A3F4-86884E48BE4A}" srcId="{92B6CD8F-9B86-4C8D-AA09-F25ED2BBF9F5}" destId="{8EBA3787-B1D2-4EB1-BC54-5AAFF10DEB1E}" srcOrd="0" destOrd="0" parTransId="{B1DD10B4-DD0E-470E-A9EC-8D1ADD8FD130}" sibTransId="{0D0FC657-713F-4BA3-A41E-7CCE6B72DEBD}"/>
    <dgm:cxn modelId="{C2E7000A-4EBC-4C90-AD7D-E3E837D1BC69}" srcId="{DD507551-AB2C-4E61-AF08-AA06FA445F34}" destId="{228C6AD6-66E8-49D2-B84D-E03618AB3729}" srcOrd="5" destOrd="0" parTransId="{A7449CB8-0CA3-4117-95AB-05FBAFF72C7C}" sibTransId="{D03B3789-BB42-4EF3-B9D0-8E34D433B266}"/>
    <dgm:cxn modelId="{39DE8375-AB26-4B45-9E7E-7CAEDAA70455}" type="presOf" srcId="{DD507551-AB2C-4E61-AF08-AA06FA445F34}" destId="{3BE163E3-42D5-4617-A94C-4307D0B5BEAC}" srcOrd="0" destOrd="0" presId="urn:microsoft.com/office/officeart/2005/8/layout/chevron2"/>
    <dgm:cxn modelId="{5DFBB257-8AB1-48A9-9D1D-C4D20E7776B7}" type="presOf" srcId="{3BB7D41F-D144-4909-8986-D5CA3CD81BB4}" destId="{AE410422-C130-41EF-A1FE-04EC167BA5F5}" srcOrd="0" destOrd="0" presId="urn:microsoft.com/office/officeart/2005/8/layout/chevron2"/>
    <dgm:cxn modelId="{E35C3E69-EEE3-4342-B289-4BACE49FB9AB}" type="presOf" srcId="{6A7FB48B-AC51-4473-A082-26D5DB5E371E}" destId="{56587930-D3B0-4BA8-B84D-8045DCA06207}" srcOrd="0" destOrd="0" presId="urn:microsoft.com/office/officeart/2005/8/layout/chevron2"/>
    <dgm:cxn modelId="{3F69A557-5D9E-40F8-A99B-FE084B1895BE}" srcId="{C33D0BE7-FC79-4779-AC2C-FC4EADBEDA2C}" destId="{257D6D6E-790A-434F-8CF4-09C9C4E7A184}" srcOrd="1" destOrd="0" parTransId="{A8B9732B-A094-4857-8E44-2A0CBF94E6A0}" sibTransId="{52CDB8F6-1073-46E0-8F06-1B5C9E4F2AFE}"/>
    <dgm:cxn modelId="{76FCF193-CCE2-4966-8C7C-C6EE25DD0F94}" type="presOf" srcId="{52499789-7E66-4241-A444-DC10D7ADD63D}" destId="{E4C642B4-77EF-4B68-818F-BC6EDF715E4F}" srcOrd="0" destOrd="0" presId="urn:microsoft.com/office/officeart/2005/8/layout/chevron2"/>
    <dgm:cxn modelId="{93B6C084-53BC-4A70-BC28-746EEFA8C91F}" type="presOf" srcId="{257D6D6E-790A-434F-8CF4-09C9C4E7A184}" destId="{38CB56F6-FEEE-4AD8-BB8C-42DBD4C6E8DF}" srcOrd="0" destOrd="1" presId="urn:microsoft.com/office/officeart/2005/8/layout/chevron2"/>
    <dgm:cxn modelId="{9B6DDA73-9FD6-4EE4-8A74-7033B7DF0E35}" srcId="{B0B771A3-7F79-4326-93A6-F6BFE0CA2760}" destId="{BA0E0007-2FB5-463B-821B-F63CD6BA41D1}" srcOrd="0" destOrd="0" parTransId="{981B7A16-58B0-4301-AFAF-A605BAE0FAF7}" sibTransId="{68B249E3-D099-4BD7-939B-9E5BAA8F72CD}"/>
    <dgm:cxn modelId="{D30E1A86-A356-4CA8-911A-02DDFFF3FB99}" type="presOf" srcId="{844F98E9-5B03-41F5-9D58-581C333A72F2}" destId="{A7F3C9D4-83C1-4CC0-93F6-7617774E22BD}" srcOrd="0" destOrd="0" presId="urn:microsoft.com/office/officeart/2005/8/layout/chevron2"/>
    <dgm:cxn modelId="{E95F7E70-FC5F-43D0-9C00-E7FDD7D8383E}" type="presOf" srcId="{735411F8-4C26-452E-A518-9BC626520FC6}" destId="{95605AE5-200D-4831-BD84-4C631179B4DB}" srcOrd="0" destOrd="1" presId="urn:microsoft.com/office/officeart/2005/8/layout/chevron2"/>
    <dgm:cxn modelId="{421E76E0-6B8D-4712-8E7C-70B50469923A}" srcId="{D148B01D-A9BC-4C95-980D-566030BCF604}" destId="{D00D5126-16E0-4C4B-ACF6-03FA9FE78BEC}" srcOrd="0" destOrd="0" parTransId="{1567D56E-5F27-45DC-BEEF-A3C001C04133}" sibTransId="{2772E8AD-E84D-435C-ADDD-0E060BCC90B1}"/>
    <dgm:cxn modelId="{E03C29B3-3B09-4D5D-8113-4E139BF14E6E}" srcId="{DD507551-AB2C-4E61-AF08-AA06FA445F34}" destId="{B52CF442-A5FA-423D-B7B4-D5EB382F0061}" srcOrd="8" destOrd="0" parTransId="{3E214E4D-E99E-47A6-A319-2CDCA12970FC}" sibTransId="{18BEBAF6-5568-4C64-9BDD-755961D7DAAD}"/>
    <dgm:cxn modelId="{87BFC929-7355-4802-B8A0-589E4B11F076}" type="presOf" srcId="{F48E8CBB-D907-48FB-B7C2-0730E3A55642}" destId="{38CB56F6-FEEE-4AD8-BB8C-42DBD4C6E8DF}" srcOrd="0" destOrd="0" presId="urn:microsoft.com/office/officeart/2005/8/layout/chevron2"/>
    <dgm:cxn modelId="{AC11A31A-9044-4A16-B862-D92350530FB8}" type="presOf" srcId="{228C6AD6-66E8-49D2-B84D-E03618AB3729}" destId="{43D5C275-D839-4768-B536-B6DFECF56487}" srcOrd="0" destOrd="0" presId="urn:microsoft.com/office/officeart/2005/8/layout/chevron2"/>
    <dgm:cxn modelId="{662BF395-4409-4EDC-8667-E3DB2F8A0B42}" srcId="{C33D0BE7-FC79-4779-AC2C-FC4EADBEDA2C}" destId="{F48E8CBB-D907-48FB-B7C2-0730E3A55642}" srcOrd="0" destOrd="0" parTransId="{947F6BB2-CEDE-4B5D-AEAB-5C8F0A621D31}" sibTransId="{3F56065C-7154-48C2-B94B-197E836EDB52}"/>
    <dgm:cxn modelId="{6D48A9C1-2BA3-4D05-A428-E7F2EBF8B030}" type="presOf" srcId="{8EBA3787-B1D2-4EB1-BC54-5AAFF10DEB1E}" destId="{CFF83C4A-E7AF-4961-AC37-7654C3BEFD04}" srcOrd="0" destOrd="0" presId="urn:microsoft.com/office/officeart/2005/8/layout/chevron2"/>
    <dgm:cxn modelId="{BA18CAC7-F5CF-4EC9-BB53-AAD946589F44}" srcId="{3BB7D41F-D144-4909-8986-D5CA3CD81BB4}" destId="{64AEEC3E-B001-4A4A-8C26-FE1433D02E6D}" srcOrd="1" destOrd="0" parTransId="{6077E53B-0DD2-4962-9A6A-F1BCE274D662}" sibTransId="{5B60FECF-F03F-4A60-BC17-E8FE9C0B977C}"/>
    <dgm:cxn modelId="{41232B54-B712-44DB-9C44-EFAB3B6CBDC0}" srcId="{DD507551-AB2C-4E61-AF08-AA06FA445F34}" destId="{A9607239-CA83-404C-AD8D-7B23A4A55ACE}" srcOrd="1" destOrd="0" parTransId="{37F98A4D-64A8-49B3-BF02-94C65E56F7EE}" sibTransId="{823D5EDB-F1BB-460F-9875-881E17386F99}"/>
    <dgm:cxn modelId="{A3A563E9-EA54-4470-8822-EF0518BDF6C5}" srcId="{A9607239-CA83-404C-AD8D-7B23A4A55ACE}" destId="{1C537012-4E24-4780-8257-5B9BD9DB9DAA}" srcOrd="0" destOrd="0" parTransId="{7F949E8F-9E88-461A-98E1-2754DF71692B}" sibTransId="{24A354E1-D9A3-4F31-B150-92D5177C51CD}"/>
    <dgm:cxn modelId="{77E21F8C-1AE8-47B2-9DD8-5ED025159EBC}" type="presOf" srcId="{D148B01D-A9BC-4C95-980D-566030BCF604}" destId="{71173B84-649A-4561-B175-BAC4C844C277}" srcOrd="0" destOrd="0" presId="urn:microsoft.com/office/officeart/2005/8/layout/chevron2"/>
    <dgm:cxn modelId="{1537BAC9-F11F-4B73-B6BA-2291B5E5B822}" srcId="{DD507551-AB2C-4E61-AF08-AA06FA445F34}" destId="{B0B771A3-7F79-4326-93A6-F6BFE0CA2760}" srcOrd="3" destOrd="0" parTransId="{B8973EF4-DAA4-4656-82B0-6F52EB83DD14}" sibTransId="{E9B07DB9-9049-4340-B9A7-77AAC592D3CF}"/>
    <dgm:cxn modelId="{47429C1C-54EE-41D3-A92E-569A7B82849A}" srcId="{3BB7D41F-D144-4909-8986-D5CA3CD81BB4}" destId="{691BBA21-4F51-4104-A0AB-79ABAE782AED}" srcOrd="2" destOrd="0" parTransId="{4C346B0D-9858-4E82-AD53-257FCFA56E42}" sibTransId="{A21AA48F-8866-4191-8446-32CB9FAA9DE1}"/>
    <dgm:cxn modelId="{BA726BB1-88C1-4090-9016-22F7952D8263}" srcId="{DD507551-AB2C-4E61-AF08-AA06FA445F34}" destId="{52499789-7E66-4241-A444-DC10D7ADD63D}" srcOrd="6" destOrd="0" parTransId="{080C2B77-E822-4BE4-BE22-5EEC2D0A96E6}" sibTransId="{AB22136A-DB20-4C48-91C6-35CEECBA7873}"/>
    <dgm:cxn modelId="{7299F9A8-AFAE-4994-BC54-923417AC7245}" type="presOf" srcId="{B52CF442-A5FA-423D-B7B4-D5EB382F0061}" destId="{D0C35C67-C054-4AE2-84A5-082BAFD31717}" srcOrd="0" destOrd="0" presId="urn:microsoft.com/office/officeart/2005/8/layout/chevron2"/>
    <dgm:cxn modelId="{D3DB57D5-046B-4ABB-9829-E2387AE9A7AE}" srcId="{A9607239-CA83-404C-AD8D-7B23A4A55ACE}" destId="{735411F8-4C26-452E-A518-9BC626520FC6}" srcOrd="1" destOrd="0" parTransId="{00149B9F-5E76-4012-B7A0-2EE4C2AE1E1E}" sibTransId="{08D3A629-D211-47EA-90F2-9269F616C80B}"/>
    <dgm:cxn modelId="{F3BE3B80-9BB0-4AC4-ADE3-ABF2D89984FA}" srcId="{DD507551-AB2C-4E61-AF08-AA06FA445F34}" destId="{92B6CD8F-9B86-4C8D-AA09-F25ED2BBF9F5}" srcOrd="0" destOrd="0" parTransId="{303E6AC9-13E1-45ED-A0D6-0BFE2AEA6835}" sibTransId="{E7CD3CE5-5A4D-4A4B-8785-F85AE29A6F50}"/>
    <dgm:cxn modelId="{1111312A-1A87-48CD-9B8F-285F10B4C09B}" type="presOf" srcId="{38DADF95-0A53-4087-947D-6C8194D9A182}" destId="{A75E1441-F0B9-4C6D-AC0C-66E0A365FFAF}" srcOrd="0" destOrd="0" presId="urn:microsoft.com/office/officeart/2005/8/layout/chevron2"/>
    <dgm:cxn modelId="{CE70D049-7718-40AF-BDC7-B4302A655E21}" type="presParOf" srcId="{3BE163E3-42D5-4617-A94C-4307D0B5BEAC}" destId="{C8FF50A8-BF2E-498C-9A95-361A21E07F93}" srcOrd="0" destOrd="0" presId="urn:microsoft.com/office/officeart/2005/8/layout/chevron2"/>
    <dgm:cxn modelId="{A1466FEA-D64C-4F62-B670-A0E8530F3D01}" type="presParOf" srcId="{C8FF50A8-BF2E-498C-9A95-361A21E07F93}" destId="{126CD063-E682-4D44-8954-74D9E5445B1C}" srcOrd="0" destOrd="0" presId="urn:microsoft.com/office/officeart/2005/8/layout/chevron2"/>
    <dgm:cxn modelId="{24BBCAB2-E03C-477D-BCBC-8A2D8CD65BA3}" type="presParOf" srcId="{C8FF50A8-BF2E-498C-9A95-361A21E07F93}" destId="{CFF83C4A-E7AF-4961-AC37-7654C3BEFD04}" srcOrd="1" destOrd="0" presId="urn:microsoft.com/office/officeart/2005/8/layout/chevron2"/>
    <dgm:cxn modelId="{DA29A0DF-C5D3-4AF4-A884-96089853ECA9}" type="presParOf" srcId="{3BE163E3-42D5-4617-A94C-4307D0B5BEAC}" destId="{CD9A36AA-AA12-422F-B531-883986FCA76F}" srcOrd="1" destOrd="0" presId="urn:microsoft.com/office/officeart/2005/8/layout/chevron2"/>
    <dgm:cxn modelId="{3BBD84B1-0238-4D5B-9CBD-97B24B7D5001}" type="presParOf" srcId="{3BE163E3-42D5-4617-A94C-4307D0B5BEAC}" destId="{EF5E1F88-D6B7-464F-8187-E30F92ADB0C0}" srcOrd="2" destOrd="0" presId="urn:microsoft.com/office/officeart/2005/8/layout/chevron2"/>
    <dgm:cxn modelId="{47811B85-62DD-438F-9CF3-75A28E4BC94B}" type="presParOf" srcId="{EF5E1F88-D6B7-464F-8187-E30F92ADB0C0}" destId="{14B87FAA-ECE2-4097-AC9D-AEE140B451DC}" srcOrd="0" destOrd="0" presId="urn:microsoft.com/office/officeart/2005/8/layout/chevron2"/>
    <dgm:cxn modelId="{92AC1989-9207-4D48-ADEF-AEAB40E41A77}" type="presParOf" srcId="{EF5E1F88-D6B7-464F-8187-E30F92ADB0C0}" destId="{95605AE5-200D-4831-BD84-4C631179B4DB}" srcOrd="1" destOrd="0" presId="urn:microsoft.com/office/officeart/2005/8/layout/chevron2"/>
    <dgm:cxn modelId="{D7BA0F48-7961-4B6B-9467-7E8DDA170504}" type="presParOf" srcId="{3BE163E3-42D5-4617-A94C-4307D0B5BEAC}" destId="{7331AC2A-4194-4B30-99DC-63B5DD4C16C8}" srcOrd="3" destOrd="0" presId="urn:microsoft.com/office/officeart/2005/8/layout/chevron2"/>
    <dgm:cxn modelId="{15B4F915-8467-48EF-8D0C-5E982B3985C6}" type="presParOf" srcId="{3BE163E3-42D5-4617-A94C-4307D0B5BEAC}" destId="{6EB2F575-5899-4A33-BCEA-5DEA09F7B65C}" srcOrd="4" destOrd="0" presId="urn:microsoft.com/office/officeart/2005/8/layout/chevron2"/>
    <dgm:cxn modelId="{BC99A9E9-970D-4980-8D6F-C876B248B185}" type="presParOf" srcId="{6EB2F575-5899-4A33-BCEA-5DEA09F7B65C}" destId="{A92DE6A6-70BA-4F94-A2A8-06F0AFF37A28}" srcOrd="0" destOrd="0" presId="urn:microsoft.com/office/officeart/2005/8/layout/chevron2"/>
    <dgm:cxn modelId="{CBC269A3-666B-400D-9B0D-EF289A221CA1}" type="presParOf" srcId="{6EB2F575-5899-4A33-BCEA-5DEA09F7B65C}" destId="{38CB56F6-FEEE-4AD8-BB8C-42DBD4C6E8DF}" srcOrd="1" destOrd="0" presId="urn:microsoft.com/office/officeart/2005/8/layout/chevron2"/>
    <dgm:cxn modelId="{A6C9F806-FEF5-48C7-8BBB-D9F2F6981B2A}" type="presParOf" srcId="{3BE163E3-42D5-4617-A94C-4307D0B5BEAC}" destId="{00E31CDF-F9B3-41FE-A3C6-CF7A4DE2841F}" srcOrd="5" destOrd="0" presId="urn:microsoft.com/office/officeart/2005/8/layout/chevron2"/>
    <dgm:cxn modelId="{C80BE84C-88CC-4728-8BE9-D470B39AF389}" type="presParOf" srcId="{3BE163E3-42D5-4617-A94C-4307D0B5BEAC}" destId="{EB93DA4F-CD1F-45D5-A63B-C10790EDB483}" srcOrd="6" destOrd="0" presId="urn:microsoft.com/office/officeart/2005/8/layout/chevron2"/>
    <dgm:cxn modelId="{E2A52790-D7ED-475F-94E2-013007F0BC3F}" type="presParOf" srcId="{EB93DA4F-CD1F-45D5-A63B-C10790EDB483}" destId="{EBCE2EE3-5AC5-4C1C-867C-11CB35E3F814}" srcOrd="0" destOrd="0" presId="urn:microsoft.com/office/officeart/2005/8/layout/chevron2"/>
    <dgm:cxn modelId="{C45919A4-5228-45EE-B482-066FEAA63408}" type="presParOf" srcId="{EB93DA4F-CD1F-45D5-A63B-C10790EDB483}" destId="{3221AAD6-E735-448E-9B33-B6D6A6B0A428}" srcOrd="1" destOrd="0" presId="urn:microsoft.com/office/officeart/2005/8/layout/chevron2"/>
    <dgm:cxn modelId="{6450A325-EA0E-45FE-9C9E-690FC70C9EE4}" type="presParOf" srcId="{3BE163E3-42D5-4617-A94C-4307D0B5BEAC}" destId="{E40D82D5-83DD-4FCF-9D38-6B74D373F364}" srcOrd="7" destOrd="0" presId="urn:microsoft.com/office/officeart/2005/8/layout/chevron2"/>
    <dgm:cxn modelId="{CC399828-8426-4F92-9F6F-E9F4CB245A01}" type="presParOf" srcId="{3BE163E3-42D5-4617-A94C-4307D0B5BEAC}" destId="{9C25378B-3A50-4D68-B750-B026C1F72B40}" srcOrd="8" destOrd="0" presId="urn:microsoft.com/office/officeart/2005/8/layout/chevron2"/>
    <dgm:cxn modelId="{3B6B902E-DC8E-4739-A232-0E6A74689D08}" type="presParOf" srcId="{9C25378B-3A50-4D68-B750-B026C1F72B40}" destId="{71173B84-649A-4561-B175-BAC4C844C277}" srcOrd="0" destOrd="0" presId="urn:microsoft.com/office/officeart/2005/8/layout/chevron2"/>
    <dgm:cxn modelId="{8C353013-7050-4914-ADB9-F973E7EF3B9C}" type="presParOf" srcId="{9C25378B-3A50-4D68-B750-B026C1F72B40}" destId="{D6649BA6-DE92-4E17-8FAE-D4DE29B5221B}" srcOrd="1" destOrd="0" presId="urn:microsoft.com/office/officeart/2005/8/layout/chevron2"/>
    <dgm:cxn modelId="{F008F90F-0888-428B-9E46-3EBC6A9AE120}" type="presParOf" srcId="{3BE163E3-42D5-4617-A94C-4307D0B5BEAC}" destId="{D00981E8-7BBE-422A-85A9-A29A2A4813B6}" srcOrd="9" destOrd="0" presId="urn:microsoft.com/office/officeart/2005/8/layout/chevron2"/>
    <dgm:cxn modelId="{7D61DF28-A821-415C-8377-903B8F010CBD}" type="presParOf" srcId="{3BE163E3-42D5-4617-A94C-4307D0B5BEAC}" destId="{1B5ACCEF-406C-4727-9C69-D69EF58A580E}" srcOrd="10" destOrd="0" presId="urn:microsoft.com/office/officeart/2005/8/layout/chevron2"/>
    <dgm:cxn modelId="{0E7150F1-A0A8-4C6D-BA60-6AE9E74757F6}" type="presParOf" srcId="{1B5ACCEF-406C-4727-9C69-D69EF58A580E}" destId="{43D5C275-D839-4768-B536-B6DFECF56487}" srcOrd="0" destOrd="0" presId="urn:microsoft.com/office/officeart/2005/8/layout/chevron2"/>
    <dgm:cxn modelId="{D61390B6-02AE-450E-A429-31D39DE70F58}" type="presParOf" srcId="{1B5ACCEF-406C-4727-9C69-D69EF58A580E}" destId="{A75E1441-F0B9-4C6D-AC0C-66E0A365FFAF}" srcOrd="1" destOrd="0" presId="urn:microsoft.com/office/officeart/2005/8/layout/chevron2"/>
    <dgm:cxn modelId="{3C56F82E-8B5F-4B5A-A9D5-3E3E27C7BC32}" type="presParOf" srcId="{3BE163E3-42D5-4617-A94C-4307D0B5BEAC}" destId="{DE492503-129D-4F4C-A5B5-F7BEAB58B7F8}" srcOrd="11" destOrd="0" presId="urn:microsoft.com/office/officeart/2005/8/layout/chevron2"/>
    <dgm:cxn modelId="{BA80371A-1B51-45C3-A740-F4608E52E1A2}" type="presParOf" srcId="{3BE163E3-42D5-4617-A94C-4307D0B5BEAC}" destId="{A4D50024-4FD8-447F-A144-E4734545A9DA}" srcOrd="12" destOrd="0" presId="urn:microsoft.com/office/officeart/2005/8/layout/chevron2"/>
    <dgm:cxn modelId="{2280AC3C-05F1-404D-8D06-060D0188EA20}" type="presParOf" srcId="{A4D50024-4FD8-447F-A144-E4734545A9DA}" destId="{E4C642B4-77EF-4B68-818F-BC6EDF715E4F}" srcOrd="0" destOrd="0" presId="urn:microsoft.com/office/officeart/2005/8/layout/chevron2"/>
    <dgm:cxn modelId="{9B7D03AC-AFC5-49BC-9E69-7C7F9CF5D656}" type="presParOf" srcId="{A4D50024-4FD8-447F-A144-E4734545A9DA}" destId="{56587930-D3B0-4BA8-B84D-8045DCA06207}" srcOrd="1" destOrd="0" presId="urn:microsoft.com/office/officeart/2005/8/layout/chevron2"/>
    <dgm:cxn modelId="{A28D1E73-FDB9-4559-B44F-F8DC9163082A}" type="presParOf" srcId="{3BE163E3-42D5-4617-A94C-4307D0B5BEAC}" destId="{39903331-35FD-4D75-8000-53E8515F9DEC}" srcOrd="13" destOrd="0" presId="urn:microsoft.com/office/officeart/2005/8/layout/chevron2"/>
    <dgm:cxn modelId="{E6AD73DD-4123-40AE-B716-5F82A7544BE0}" type="presParOf" srcId="{3BE163E3-42D5-4617-A94C-4307D0B5BEAC}" destId="{E44B590F-8EEF-4DD6-85E4-D55FE3384DB1}" srcOrd="14" destOrd="0" presId="urn:microsoft.com/office/officeart/2005/8/layout/chevron2"/>
    <dgm:cxn modelId="{9D0578C0-6B4A-4FFA-B0A0-D24B51552C94}" type="presParOf" srcId="{E44B590F-8EEF-4DD6-85E4-D55FE3384DB1}" destId="{AE410422-C130-41EF-A1FE-04EC167BA5F5}" srcOrd="0" destOrd="0" presId="urn:microsoft.com/office/officeart/2005/8/layout/chevron2"/>
    <dgm:cxn modelId="{4FF4F37B-6892-435E-80AE-F4C2055EB524}" type="presParOf" srcId="{E44B590F-8EEF-4DD6-85E4-D55FE3384DB1}" destId="{E1B13F35-8E03-4B7E-96BC-C58796FEA221}" srcOrd="1" destOrd="0" presId="urn:microsoft.com/office/officeart/2005/8/layout/chevron2"/>
    <dgm:cxn modelId="{5EBD11C2-68D1-4ED4-8049-5FE6294C5A7A}" type="presParOf" srcId="{3BE163E3-42D5-4617-A94C-4307D0B5BEAC}" destId="{722C723E-B932-4E37-99CC-74291336E56B}" srcOrd="15" destOrd="0" presId="urn:microsoft.com/office/officeart/2005/8/layout/chevron2"/>
    <dgm:cxn modelId="{8621C952-D856-4826-AA87-B0B211977125}" type="presParOf" srcId="{3BE163E3-42D5-4617-A94C-4307D0B5BEAC}" destId="{7622CBE2-0406-412F-94A9-E926E6B65EE9}" srcOrd="16" destOrd="0" presId="urn:microsoft.com/office/officeart/2005/8/layout/chevron2"/>
    <dgm:cxn modelId="{4C9105FB-7B7B-4887-B3B4-94049CC1A21B}" type="presParOf" srcId="{7622CBE2-0406-412F-94A9-E926E6B65EE9}" destId="{D0C35C67-C054-4AE2-84A5-082BAFD31717}" srcOrd="0" destOrd="0" presId="urn:microsoft.com/office/officeart/2005/8/layout/chevron2"/>
    <dgm:cxn modelId="{0F9DBC68-921E-4ADA-A1A8-4EDC5F38616C}" type="presParOf" srcId="{7622CBE2-0406-412F-94A9-E926E6B65EE9}" destId="{A7F3C9D4-83C1-4CC0-93F6-7617774E22B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7EA0FF-8563-41BD-BEAC-D56734C55DDE}">
      <dsp:nvSpPr>
        <dsp:cNvPr id="0" name=""/>
        <dsp:cNvSpPr/>
      </dsp:nvSpPr>
      <dsp:spPr>
        <a:xfrm>
          <a:off x="0" y="0"/>
          <a:ext cx="5865514" cy="5865514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092E6E-8992-464F-8C5F-B8AABE3142B8}">
      <dsp:nvSpPr>
        <dsp:cNvPr id="0" name=""/>
        <dsp:cNvSpPr/>
      </dsp:nvSpPr>
      <dsp:spPr>
        <a:xfrm>
          <a:off x="2190151" y="608633"/>
          <a:ext cx="6245128" cy="3786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объяснение</a:t>
          </a:r>
          <a:endParaRPr lang="ru-RU" sz="2800" b="1" kern="1200" dirty="0"/>
        </a:p>
      </dsp:txBody>
      <dsp:txXfrm>
        <a:off x="2208634" y="627116"/>
        <a:ext cx="6208162" cy="341657"/>
      </dsp:txXfrm>
    </dsp:sp>
    <dsp:sp modelId="{EA3CF98B-7B3B-4250-A661-7462D520D6D3}">
      <dsp:nvSpPr>
        <dsp:cNvPr id="0" name=""/>
        <dsp:cNvSpPr/>
      </dsp:nvSpPr>
      <dsp:spPr>
        <a:xfrm>
          <a:off x="2190151" y="1034585"/>
          <a:ext cx="6245128" cy="3786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рассказ</a:t>
          </a:r>
          <a:endParaRPr lang="ru-RU" sz="2800" b="1" kern="1200" dirty="0"/>
        </a:p>
      </dsp:txBody>
      <dsp:txXfrm>
        <a:off x="2208634" y="1053068"/>
        <a:ext cx="6208162" cy="341657"/>
      </dsp:txXfrm>
    </dsp:sp>
    <dsp:sp modelId="{02C311DB-D8F3-4504-B1D4-13DEC66504EF}">
      <dsp:nvSpPr>
        <dsp:cNvPr id="0" name=""/>
        <dsp:cNvSpPr/>
      </dsp:nvSpPr>
      <dsp:spPr>
        <a:xfrm>
          <a:off x="2190151" y="1460536"/>
          <a:ext cx="6245128" cy="3786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демонстрация</a:t>
          </a:r>
          <a:endParaRPr lang="ru-RU" sz="2800" b="1" kern="1200" dirty="0"/>
        </a:p>
      </dsp:txBody>
      <dsp:txXfrm>
        <a:off x="2208634" y="1479019"/>
        <a:ext cx="6208162" cy="341657"/>
      </dsp:txXfrm>
    </dsp:sp>
    <dsp:sp modelId="{5717CA3C-117D-4BE4-96FF-1441DA4CC377}">
      <dsp:nvSpPr>
        <dsp:cNvPr id="0" name=""/>
        <dsp:cNvSpPr/>
      </dsp:nvSpPr>
      <dsp:spPr>
        <a:xfrm>
          <a:off x="2190151" y="1886488"/>
          <a:ext cx="6245128" cy="3786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наблюдение</a:t>
          </a:r>
          <a:endParaRPr lang="ru-RU" sz="2800" b="1" kern="1200" dirty="0"/>
        </a:p>
      </dsp:txBody>
      <dsp:txXfrm>
        <a:off x="2208634" y="1904971"/>
        <a:ext cx="6208162" cy="341657"/>
      </dsp:txXfrm>
    </dsp:sp>
    <dsp:sp modelId="{904C1496-F440-4537-A993-251770A12F14}">
      <dsp:nvSpPr>
        <dsp:cNvPr id="0" name=""/>
        <dsp:cNvSpPr/>
      </dsp:nvSpPr>
      <dsp:spPr>
        <a:xfrm>
          <a:off x="2190151" y="2312440"/>
          <a:ext cx="6245128" cy="3786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работа с книгой</a:t>
          </a:r>
          <a:endParaRPr lang="ru-RU" sz="2800" b="1" kern="1200" dirty="0"/>
        </a:p>
      </dsp:txBody>
      <dsp:txXfrm>
        <a:off x="2208634" y="2330923"/>
        <a:ext cx="6208162" cy="341657"/>
      </dsp:txXfrm>
    </dsp:sp>
    <dsp:sp modelId="{CC0A32A9-537E-4ED5-B51A-23963FF5D39F}">
      <dsp:nvSpPr>
        <dsp:cNvPr id="0" name=""/>
        <dsp:cNvSpPr/>
      </dsp:nvSpPr>
      <dsp:spPr>
        <a:xfrm>
          <a:off x="2190151" y="2738391"/>
          <a:ext cx="6245128" cy="3786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игра</a:t>
          </a:r>
          <a:endParaRPr lang="ru-RU" sz="2800" b="1" kern="1200" dirty="0"/>
        </a:p>
      </dsp:txBody>
      <dsp:txXfrm>
        <a:off x="2208634" y="2756874"/>
        <a:ext cx="6208162" cy="341657"/>
      </dsp:txXfrm>
    </dsp:sp>
    <dsp:sp modelId="{B6EA37C3-B1E7-42C3-A55A-AA5BA6ABE0AD}">
      <dsp:nvSpPr>
        <dsp:cNvPr id="0" name=""/>
        <dsp:cNvSpPr/>
      </dsp:nvSpPr>
      <dsp:spPr>
        <a:xfrm>
          <a:off x="2190151" y="3164343"/>
          <a:ext cx="6245128" cy="3786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упражнение</a:t>
          </a:r>
          <a:endParaRPr lang="ru-RU" sz="2800" b="1" kern="1200" dirty="0"/>
        </a:p>
      </dsp:txBody>
      <dsp:txXfrm>
        <a:off x="2208634" y="3182826"/>
        <a:ext cx="6208162" cy="341657"/>
      </dsp:txXfrm>
    </dsp:sp>
    <dsp:sp modelId="{73440D84-AD13-48C8-9989-8772B2A162BE}">
      <dsp:nvSpPr>
        <dsp:cNvPr id="0" name=""/>
        <dsp:cNvSpPr/>
      </dsp:nvSpPr>
      <dsp:spPr>
        <a:xfrm>
          <a:off x="2190151" y="3590294"/>
          <a:ext cx="6245128" cy="3786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практическая работа</a:t>
          </a:r>
          <a:endParaRPr lang="ru-RU" sz="2800" b="1" kern="1200" dirty="0"/>
        </a:p>
      </dsp:txBody>
      <dsp:txXfrm>
        <a:off x="2208634" y="3608777"/>
        <a:ext cx="6208162" cy="341657"/>
      </dsp:txXfrm>
    </dsp:sp>
    <dsp:sp modelId="{F130BE44-3F0D-4627-8563-4A80AAC95175}">
      <dsp:nvSpPr>
        <dsp:cNvPr id="0" name=""/>
        <dsp:cNvSpPr/>
      </dsp:nvSpPr>
      <dsp:spPr>
        <a:xfrm>
          <a:off x="2190151" y="4016246"/>
          <a:ext cx="6245128" cy="3786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самостоятельная работа</a:t>
          </a:r>
          <a:endParaRPr lang="ru-RU" sz="2800" b="1" kern="1200" dirty="0"/>
        </a:p>
      </dsp:txBody>
      <dsp:txXfrm>
        <a:off x="2208634" y="4034729"/>
        <a:ext cx="6208162" cy="341657"/>
      </dsp:txXfrm>
    </dsp:sp>
    <dsp:sp modelId="{5ADA158A-AD82-416F-A434-2C1B53352D07}">
      <dsp:nvSpPr>
        <dsp:cNvPr id="0" name=""/>
        <dsp:cNvSpPr/>
      </dsp:nvSpPr>
      <dsp:spPr>
        <a:xfrm>
          <a:off x="2190151" y="4442197"/>
          <a:ext cx="6245128" cy="3786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применение технических средств обучения</a:t>
          </a:r>
          <a:endParaRPr lang="ru-RU" sz="2400" b="1" kern="1200" dirty="0"/>
        </a:p>
      </dsp:txBody>
      <dsp:txXfrm>
        <a:off x="2208634" y="4460680"/>
        <a:ext cx="6208162" cy="341657"/>
      </dsp:txXfrm>
    </dsp:sp>
    <dsp:sp modelId="{B0B77577-6C9C-4572-8F8B-AE21CD7FD8A8}">
      <dsp:nvSpPr>
        <dsp:cNvPr id="0" name=""/>
        <dsp:cNvSpPr/>
      </dsp:nvSpPr>
      <dsp:spPr>
        <a:xfrm>
          <a:off x="2190151" y="4868149"/>
          <a:ext cx="6245128" cy="37862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проблемное обучение</a:t>
          </a:r>
          <a:endParaRPr lang="ru-RU" sz="2800" b="1" kern="1200" dirty="0"/>
        </a:p>
      </dsp:txBody>
      <dsp:txXfrm>
        <a:off x="2208634" y="4886632"/>
        <a:ext cx="6208162" cy="3416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7EA0FF-8563-41BD-BEAC-D56734C55DDE}">
      <dsp:nvSpPr>
        <dsp:cNvPr id="0" name=""/>
        <dsp:cNvSpPr/>
      </dsp:nvSpPr>
      <dsp:spPr>
        <a:xfrm>
          <a:off x="0" y="0"/>
          <a:ext cx="5865514" cy="5865514"/>
        </a:xfrm>
        <a:prstGeom prst="triangle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4092E6E-8992-464F-8C5F-B8AABE3142B8}">
      <dsp:nvSpPr>
        <dsp:cNvPr id="0" name=""/>
        <dsp:cNvSpPr/>
      </dsp:nvSpPr>
      <dsp:spPr>
        <a:xfrm>
          <a:off x="2190151" y="792088"/>
          <a:ext cx="6245128" cy="8340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u="sng" kern="1200" dirty="0" smtClean="0"/>
            <a:t>Объяснительно-иллюстративный метод </a:t>
          </a:r>
          <a:r>
            <a:rPr lang="ru-RU" sz="2000" b="1" kern="1200" dirty="0" smtClean="0"/>
            <a:t>(при котором учитель объясняет, а дети воспринимают, осознают и фиксируют в памяти)</a:t>
          </a:r>
          <a:endParaRPr lang="ru-RU" sz="2000" b="1" kern="1200" dirty="0"/>
        </a:p>
      </dsp:txBody>
      <dsp:txXfrm>
        <a:off x="2230864" y="832801"/>
        <a:ext cx="6163702" cy="752576"/>
      </dsp:txXfrm>
    </dsp:sp>
    <dsp:sp modelId="{904C1496-F440-4537-A993-251770A12F14}">
      <dsp:nvSpPr>
        <dsp:cNvPr id="0" name=""/>
        <dsp:cNvSpPr/>
      </dsp:nvSpPr>
      <dsp:spPr>
        <a:xfrm>
          <a:off x="2160227" y="1728190"/>
          <a:ext cx="6245128" cy="8340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50000"/>
              <a:hueOff val="107022"/>
              <a:satOff val="-1708"/>
              <a:lumOff val="1644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u="sng" kern="1200" dirty="0" smtClean="0"/>
            <a:t>Репродуктивный метод </a:t>
          </a:r>
          <a:r>
            <a:rPr lang="ru-RU" sz="2000" b="1" kern="1200" dirty="0" smtClean="0"/>
            <a:t>(воспроизведение и применение информации)</a:t>
          </a:r>
          <a:endParaRPr lang="ru-RU" sz="2000" b="1" kern="1200" dirty="0"/>
        </a:p>
      </dsp:txBody>
      <dsp:txXfrm>
        <a:off x="2200940" y="1768903"/>
        <a:ext cx="6163702" cy="752576"/>
      </dsp:txXfrm>
    </dsp:sp>
    <dsp:sp modelId="{B6EA37C3-B1E7-42C3-A55A-AA5BA6ABE0AD}">
      <dsp:nvSpPr>
        <dsp:cNvPr id="0" name=""/>
        <dsp:cNvSpPr/>
      </dsp:nvSpPr>
      <dsp:spPr>
        <a:xfrm>
          <a:off x="2190151" y="2736308"/>
          <a:ext cx="6245128" cy="8340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50000"/>
              <a:hueOff val="214044"/>
              <a:satOff val="-3415"/>
              <a:lumOff val="328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u="sng" kern="1200" dirty="0" smtClean="0"/>
            <a:t>Метод проблемного изложения </a:t>
          </a:r>
          <a:r>
            <a:rPr lang="ru-RU" sz="2000" b="1" kern="1200" dirty="0" smtClean="0"/>
            <a:t>(постановка проблемы и показ пути ее решения)</a:t>
          </a:r>
          <a:endParaRPr lang="ru-RU" sz="2000" b="1" kern="1200" dirty="0"/>
        </a:p>
      </dsp:txBody>
      <dsp:txXfrm>
        <a:off x="2230864" y="2777021"/>
        <a:ext cx="6163702" cy="752576"/>
      </dsp:txXfrm>
    </dsp:sp>
    <dsp:sp modelId="{1C8FAD6F-B268-4C1B-AD82-BE79748AA34F}">
      <dsp:nvSpPr>
        <dsp:cNvPr id="0" name=""/>
        <dsp:cNvSpPr/>
      </dsp:nvSpPr>
      <dsp:spPr>
        <a:xfrm>
          <a:off x="2190151" y="3744417"/>
          <a:ext cx="6245128" cy="8340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50000"/>
              <a:hueOff val="214044"/>
              <a:satOff val="-3415"/>
              <a:lumOff val="32886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u="sng" kern="1200" dirty="0" smtClean="0"/>
            <a:t>Частично-поисковый метод </a:t>
          </a:r>
          <a:r>
            <a:rPr lang="ru-RU" sz="2000" b="1" kern="1200" dirty="0" smtClean="0"/>
            <a:t>(дети пытаются сами найти путь к решению проблемы)</a:t>
          </a:r>
          <a:endParaRPr lang="ru-RU" sz="2000" b="1" kern="1200" dirty="0"/>
        </a:p>
      </dsp:txBody>
      <dsp:txXfrm>
        <a:off x="2230864" y="3785130"/>
        <a:ext cx="6163702" cy="752576"/>
      </dsp:txXfrm>
    </dsp:sp>
    <dsp:sp modelId="{73440D84-AD13-48C8-9989-8772B2A162BE}">
      <dsp:nvSpPr>
        <dsp:cNvPr id="0" name=""/>
        <dsp:cNvSpPr/>
      </dsp:nvSpPr>
      <dsp:spPr>
        <a:xfrm>
          <a:off x="2190151" y="4752526"/>
          <a:ext cx="6245128" cy="83400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shade val="50000"/>
              <a:hueOff val="107022"/>
              <a:satOff val="-1708"/>
              <a:lumOff val="16443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u="sng" kern="1200" dirty="0" smtClean="0"/>
            <a:t>Исследовательский метод </a:t>
          </a:r>
          <a:r>
            <a:rPr lang="ru-RU" sz="2000" b="1" kern="1200" dirty="0" smtClean="0"/>
            <a:t>(учитель направляет, дети самостоятельно исследуют)</a:t>
          </a:r>
          <a:endParaRPr lang="ru-RU" sz="2000" b="1" kern="1200" dirty="0"/>
        </a:p>
      </dsp:txBody>
      <dsp:txXfrm>
        <a:off x="2230864" y="4793239"/>
        <a:ext cx="6163702" cy="7525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964937-370E-4AA3-A2E0-D7C88326D58B}">
      <dsp:nvSpPr>
        <dsp:cNvPr id="0" name=""/>
        <dsp:cNvSpPr/>
      </dsp:nvSpPr>
      <dsp:spPr>
        <a:xfrm>
          <a:off x="0" y="388640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883DD4-66AB-4163-9F1D-C6BAD603B685}">
      <dsp:nvSpPr>
        <dsp:cNvPr id="0" name=""/>
        <dsp:cNvSpPr/>
      </dsp:nvSpPr>
      <dsp:spPr>
        <a:xfrm>
          <a:off x="442390" y="28600"/>
          <a:ext cx="6955954" cy="5904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Сообщение условий задания</a:t>
          </a:r>
          <a:endParaRPr lang="ru-RU" sz="2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1211" y="57421"/>
        <a:ext cx="6898312" cy="532758"/>
      </dsp:txXfrm>
    </dsp:sp>
    <dsp:sp modelId="{54310A29-6299-46CB-A9C0-F09190729946}">
      <dsp:nvSpPr>
        <dsp:cNvPr id="0" name=""/>
        <dsp:cNvSpPr/>
      </dsp:nvSpPr>
      <dsp:spPr>
        <a:xfrm>
          <a:off x="0" y="12513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46F76E-54D3-43CF-8A67-36BAF229BB8D}">
      <dsp:nvSpPr>
        <dsp:cNvPr id="0" name=""/>
        <dsp:cNvSpPr/>
      </dsp:nvSpPr>
      <dsp:spPr>
        <a:xfrm>
          <a:off x="411480" y="956181"/>
          <a:ext cx="7013676" cy="5904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Запись условий</a:t>
          </a:r>
          <a:endParaRPr lang="ru-RU" sz="2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0301" y="985002"/>
        <a:ext cx="6956034" cy="532758"/>
      </dsp:txXfrm>
    </dsp:sp>
    <dsp:sp modelId="{FDD4D9A4-27FE-45F7-A49C-B5C25A03D4EE}">
      <dsp:nvSpPr>
        <dsp:cNvPr id="0" name=""/>
        <dsp:cNvSpPr/>
      </dsp:nvSpPr>
      <dsp:spPr>
        <a:xfrm>
          <a:off x="0" y="21585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7C3AEE-F329-4EA3-8A46-A2F884972982}">
      <dsp:nvSpPr>
        <dsp:cNvPr id="0" name=""/>
        <dsp:cNvSpPr/>
      </dsp:nvSpPr>
      <dsp:spPr>
        <a:xfrm>
          <a:off x="411480" y="1863381"/>
          <a:ext cx="7017709" cy="59040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Выполнение задания</a:t>
          </a:r>
          <a:endParaRPr lang="ru-RU" sz="2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0301" y="1892202"/>
        <a:ext cx="6960067" cy="532758"/>
      </dsp:txXfrm>
    </dsp:sp>
    <dsp:sp modelId="{7B4825F3-6D5F-4DD3-B87C-2F41B48E0EF5}">
      <dsp:nvSpPr>
        <dsp:cNvPr id="0" name=""/>
        <dsp:cNvSpPr/>
      </dsp:nvSpPr>
      <dsp:spPr>
        <a:xfrm>
          <a:off x="0" y="30657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77C9B03-AE60-4D1C-8F50-18289BAE9869}">
      <dsp:nvSpPr>
        <dsp:cNvPr id="0" name=""/>
        <dsp:cNvSpPr/>
      </dsp:nvSpPr>
      <dsp:spPr>
        <a:xfrm>
          <a:off x="411480" y="2770581"/>
          <a:ext cx="7047722" cy="59040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Анализ результатов выполнения задания</a:t>
          </a:r>
          <a:endParaRPr lang="ru-RU" sz="2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0301" y="2799402"/>
        <a:ext cx="6990080" cy="532758"/>
      </dsp:txXfrm>
    </dsp:sp>
    <dsp:sp modelId="{CD6B3644-3EC4-44B2-972F-57EEBB9613E4}">
      <dsp:nvSpPr>
        <dsp:cNvPr id="0" name=""/>
        <dsp:cNvSpPr/>
      </dsp:nvSpPr>
      <dsp:spPr>
        <a:xfrm>
          <a:off x="0" y="3972981"/>
          <a:ext cx="8229600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C6BA1F-CF96-4C79-B5DF-7C164E745F21}">
      <dsp:nvSpPr>
        <dsp:cNvPr id="0" name=""/>
        <dsp:cNvSpPr/>
      </dsp:nvSpPr>
      <dsp:spPr>
        <a:xfrm>
          <a:off x="411480" y="3677781"/>
          <a:ext cx="7056882" cy="59040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Контроль за правильностью выполнения задания</a:t>
          </a:r>
          <a:endParaRPr lang="ru-RU" sz="2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0301" y="3706602"/>
        <a:ext cx="6999240" cy="53275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6CD063-E682-4D44-8954-74D9E5445B1C}">
      <dsp:nvSpPr>
        <dsp:cNvPr id="0" name=""/>
        <dsp:cNvSpPr/>
      </dsp:nvSpPr>
      <dsp:spPr>
        <a:xfrm rot="5400000">
          <a:off x="-89654" y="92378"/>
          <a:ext cx="597696" cy="41838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-5400000">
        <a:off x="1" y="211918"/>
        <a:ext cx="418387" cy="179309"/>
      </dsp:txXfrm>
    </dsp:sp>
    <dsp:sp modelId="{CFF83C4A-E7AF-4961-AC37-7654C3BEFD04}">
      <dsp:nvSpPr>
        <dsp:cNvPr id="0" name=""/>
        <dsp:cNvSpPr/>
      </dsp:nvSpPr>
      <dsp:spPr>
        <a:xfrm rot="5400000">
          <a:off x="4129742" y="-3708630"/>
          <a:ext cx="388503" cy="78112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Фронтальный опрос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418388" y="21689"/>
        <a:ext cx="7792247" cy="350573"/>
      </dsp:txXfrm>
    </dsp:sp>
    <dsp:sp modelId="{14B87FAA-ECE2-4097-AC9D-AEE140B451DC}">
      <dsp:nvSpPr>
        <dsp:cNvPr id="0" name=""/>
        <dsp:cNvSpPr/>
      </dsp:nvSpPr>
      <dsp:spPr>
        <a:xfrm rot="5400000">
          <a:off x="-89654" y="624160"/>
          <a:ext cx="597696" cy="41838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-5400000">
        <a:off x="1" y="743700"/>
        <a:ext cx="418387" cy="179309"/>
      </dsp:txXfrm>
    </dsp:sp>
    <dsp:sp modelId="{95605AE5-200D-4831-BD84-4C631179B4DB}">
      <dsp:nvSpPr>
        <dsp:cNvPr id="0" name=""/>
        <dsp:cNvSpPr/>
      </dsp:nvSpPr>
      <dsp:spPr>
        <a:xfrm rot="5400000">
          <a:off x="4129742" y="-3176848"/>
          <a:ext cx="388503" cy="78112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Индивидуальный опрос с вызовом к доске</a:t>
          </a:r>
        </a:p>
        <a:p>
          <a:pPr marL="228600" lvl="1" indent="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</dsp:txBody>
      <dsp:txXfrm rot="-5400000">
        <a:off x="418388" y="553471"/>
        <a:ext cx="7792247" cy="350573"/>
      </dsp:txXfrm>
    </dsp:sp>
    <dsp:sp modelId="{A92DE6A6-70BA-4F94-A2A8-06F0AFF37A28}">
      <dsp:nvSpPr>
        <dsp:cNvPr id="0" name=""/>
        <dsp:cNvSpPr/>
      </dsp:nvSpPr>
      <dsp:spPr>
        <a:xfrm rot="5400000">
          <a:off x="-89654" y="1155943"/>
          <a:ext cx="597696" cy="41838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-5400000">
        <a:off x="1" y="1275483"/>
        <a:ext cx="418387" cy="179309"/>
      </dsp:txXfrm>
    </dsp:sp>
    <dsp:sp modelId="{38CB56F6-FEEE-4AD8-BB8C-42DBD4C6E8DF}">
      <dsp:nvSpPr>
        <dsp:cNvPr id="0" name=""/>
        <dsp:cNvSpPr/>
      </dsp:nvSpPr>
      <dsp:spPr>
        <a:xfrm rot="5400000">
          <a:off x="4129742" y="-2645066"/>
          <a:ext cx="388503" cy="78112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Фронтальный письменный опрос (у доски, по карточкам)</a:t>
          </a:r>
        </a:p>
        <a:p>
          <a:pPr lvl="1" algn="l">
            <a:spcBef>
              <a:spcPct val="0"/>
            </a:spcBef>
            <a:buChar char="••"/>
          </a:pPr>
          <a:endParaRPr lang="ru-RU" sz="2000" kern="1200" dirty="0"/>
        </a:p>
      </dsp:txBody>
      <dsp:txXfrm rot="-5400000">
        <a:off x="418388" y="1085253"/>
        <a:ext cx="7792247" cy="350573"/>
      </dsp:txXfrm>
    </dsp:sp>
    <dsp:sp modelId="{EBCE2EE3-5AC5-4C1C-867C-11CB35E3F814}">
      <dsp:nvSpPr>
        <dsp:cNvPr id="0" name=""/>
        <dsp:cNvSpPr/>
      </dsp:nvSpPr>
      <dsp:spPr>
        <a:xfrm rot="5400000">
          <a:off x="-89654" y="1687725"/>
          <a:ext cx="597696" cy="418387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-5400000">
        <a:off x="1" y="1807265"/>
        <a:ext cx="418387" cy="179309"/>
      </dsp:txXfrm>
    </dsp:sp>
    <dsp:sp modelId="{3221AAD6-E735-448E-9B33-B6D6A6B0A428}">
      <dsp:nvSpPr>
        <dsp:cNvPr id="0" name=""/>
        <dsp:cNvSpPr/>
      </dsp:nvSpPr>
      <dsp:spPr>
        <a:xfrm rot="5400000">
          <a:off x="4129742" y="-2113283"/>
          <a:ext cx="388503" cy="78112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Индивидуальный письменный опрос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418388" y="1617036"/>
        <a:ext cx="7792247" cy="350573"/>
      </dsp:txXfrm>
    </dsp:sp>
    <dsp:sp modelId="{71173B84-649A-4561-B175-BAC4C844C277}">
      <dsp:nvSpPr>
        <dsp:cNvPr id="0" name=""/>
        <dsp:cNvSpPr/>
      </dsp:nvSpPr>
      <dsp:spPr>
        <a:xfrm rot="5400000">
          <a:off x="-89654" y="2219507"/>
          <a:ext cx="597696" cy="418387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-5400000">
        <a:off x="1" y="2339047"/>
        <a:ext cx="418387" cy="179309"/>
      </dsp:txXfrm>
    </dsp:sp>
    <dsp:sp modelId="{D6649BA6-DE92-4E17-8FAE-D4DE29B5221B}">
      <dsp:nvSpPr>
        <dsp:cNvPr id="0" name=""/>
        <dsp:cNvSpPr/>
      </dsp:nvSpPr>
      <dsp:spPr>
        <a:xfrm rot="5400000">
          <a:off x="4129742" y="-1581501"/>
          <a:ext cx="388503" cy="78112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Уплотненный опрос </a:t>
          </a:r>
          <a:r>
            <a:rPr lang="ru-RU" sz="1600" kern="1200" dirty="0" smtClean="0"/>
            <a:t>(сочетание фронтального и индивидуального, устного и письменного)</a:t>
          </a:r>
          <a:endParaRPr lang="ru-RU" sz="1600" kern="1200" dirty="0"/>
        </a:p>
      </dsp:txBody>
      <dsp:txXfrm rot="-5400000">
        <a:off x="418388" y="2148818"/>
        <a:ext cx="7792247" cy="350573"/>
      </dsp:txXfrm>
    </dsp:sp>
    <dsp:sp modelId="{43D5C275-D839-4768-B536-B6DFECF56487}">
      <dsp:nvSpPr>
        <dsp:cNvPr id="0" name=""/>
        <dsp:cNvSpPr/>
      </dsp:nvSpPr>
      <dsp:spPr>
        <a:xfrm rot="5400000">
          <a:off x="-89654" y="2751289"/>
          <a:ext cx="597696" cy="418387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-5400000">
        <a:off x="1" y="2870829"/>
        <a:ext cx="418387" cy="179309"/>
      </dsp:txXfrm>
    </dsp:sp>
    <dsp:sp modelId="{A75E1441-F0B9-4C6D-AC0C-66E0A365FFAF}">
      <dsp:nvSpPr>
        <dsp:cNvPr id="0" name=""/>
        <dsp:cNvSpPr/>
      </dsp:nvSpPr>
      <dsp:spPr>
        <a:xfrm rot="5400000">
          <a:off x="4129742" y="-1049719"/>
          <a:ext cx="388503" cy="78112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Практическая работа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418388" y="2680600"/>
        <a:ext cx="7792247" cy="350573"/>
      </dsp:txXfrm>
    </dsp:sp>
    <dsp:sp modelId="{E4C642B4-77EF-4B68-818F-BC6EDF715E4F}">
      <dsp:nvSpPr>
        <dsp:cNvPr id="0" name=""/>
        <dsp:cNvSpPr/>
      </dsp:nvSpPr>
      <dsp:spPr>
        <a:xfrm rot="5400000">
          <a:off x="-89654" y="3283072"/>
          <a:ext cx="597696" cy="418387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-5400000">
        <a:off x="1" y="3402612"/>
        <a:ext cx="418387" cy="179309"/>
      </dsp:txXfrm>
    </dsp:sp>
    <dsp:sp modelId="{56587930-D3B0-4BA8-B84D-8045DCA06207}">
      <dsp:nvSpPr>
        <dsp:cNvPr id="0" name=""/>
        <dsp:cNvSpPr/>
      </dsp:nvSpPr>
      <dsp:spPr>
        <a:xfrm rot="5400000">
          <a:off x="4129742" y="-517937"/>
          <a:ext cx="388503" cy="78112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Программированный контроль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418388" y="3212382"/>
        <a:ext cx="7792247" cy="350573"/>
      </dsp:txXfrm>
    </dsp:sp>
    <dsp:sp modelId="{AE410422-C130-41EF-A1FE-04EC167BA5F5}">
      <dsp:nvSpPr>
        <dsp:cNvPr id="0" name=""/>
        <dsp:cNvSpPr/>
      </dsp:nvSpPr>
      <dsp:spPr>
        <a:xfrm rot="5400000">
          <a:off x="-89654" y="3814854"/>
          <a:ext cx="597696" cy="41838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-5400000">
        <a:off x="1" y="3934394"/>
        <a:ext cx="418387" cy="179309"/>
      </dsp:txXfrm>
    </dsp:sp>
    <dsp:sp modelId="{E1B13F35-8E03-4B7E-96BC-C58796FEA221}">
      <dsp:nvSpPr>
        <dsp:cNvPr id="0" name=""/>
        <dsp:cNvSpPr/>
      </dsp:nvSpPr>
      <dsp:spPr>
        <a:xfrm rot="5400000">
          <a:off x="4129742" y="13845"/>
          <a:ext cx="388503" cy="78112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 </a:t>
          </a: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Проверка тетрадей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418388" y="3744165"/>
        <a:ext cx="7792247" cy="350573"/>
      </dsp:txXfrm>
    </dsp:sp>
    <dsp:sp modelId="{D0C35C67-C054-4AE2-84A5-082BAFD31717}">
      <dsp:nvSpPr>
        <dsp:cNvPr id="0" name=""/>
        <dsp:cNvSpPr/>
      </dsp:nvSpPr>
      <dsp:spPr>
        <a:xfrm rot="5400000">
          <a:off x="-89654" y="4346636"/>
          <a:ext cx="597696" cy="418387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-5400000">
        <a:off x="1" y="4466176"/>
        <a:ext cx="418387" cy="179309"/>
      </dsp:txXfrm>
    </dsp:sp>
    <dsp:sp modelId="{A7F3C9D4-83C1-4CC0-93F6-7617774E22BD}">
      <dsp:nvSpPr>
        <dsp:cNvPr id="0" name=""/>
        <dsp:cNvSpPr/>
      </dsp:nvSpPr>
      <dsp:spPr>
        <a:xfrm rot="5400000">
          <a:off x="4129742" y="545627"/>
          <a:ext cx="388503" cy="78112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Технические средства обучения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418388" y="4275947"/>
        <a:ext cx="7792247" cy="35057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B1632B-77DF-4058-99E5-0A45845E1754}">
      <dsp:nvSpPr>
        <dsp:cNvPr id="0" name=""/>
        <dsp:cNvSpPr/>
      </dsp:nvSpPr>
      <dsp:spPr>
        <a:xfrm rot="5400000">
          <a:off x="3901085" y="-84667"/>
          <a:ext cx="1676548" cy="1845884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Загадка</a:t>
          </a:r>
          <a:endParaRPr lang="ru-RU" sz="2400" b="1" kern="1200" dirty="0"/>
        </a:p>
      </dsp:txBody>
      <dsp:txXfrm rot="-5400000">
        <a:off x="4124064" y="279426"/>
        <a:ext cx="1230590" cy="1117698"/>
      </dsp:txXfrm>
    </dsp:sp>
    <dsp:sp modelId="{40DA939B-750F-471E-BB94-A8BEA543D859}">
      <dsp:nvSpPr>
        <dsp:cNvPr id="0" name=""/>
        <dsp:cNvSpPr/>
      </dsp:nvSpPr>
      <dsp:spPr>
        <a:xfrm>
          <a:off x="5261559" y="336962"/>
          <a:ext cx="1871028" cy="10059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B0F484-73F4-44ED-AEDB-8690791DFCD5}">
      <dsp:nvSpPr>
        <dsp:cNvPr id="0" name=""/>
        <dsp:cNvSpPr/>
      </dsp:nvSpPr>
      <dsp:spPr>
        <a:xfrm rot="5400000">
          <a:off x="765450" y="1217712"/>
          <a:ext cx="1676548" cy="2034641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Словарная работа (связь с новым материалом)</a:t>
          </a:r>
          <a:endParaRPr lang="ru-RU" sz="1800" b="1" kern="1200" dirty="0"/>
        </a:p>
      </dsp:txBody>
      <dsp:txXfrm rot="-5400000">
        <a:off x="925511" y="1676183"/>
        <a:ext cx="1356427" cy="1117698"/>
      </dsp:txXfrm>
    </dsp:sp>
    <dsp:sp modelId="{FCB5D1C6-7EAA-45D9-A8C1-9DDE59928035}">
      <dsp:nvSpPr>
        <dsp:cNvPr id="0" name=""/>
        <dsp:cNvSpPr/>
      </dsp:nvSpPr>
      <dsp:spPr>
        <a:xfrm rot="5400000">
          <a:off x="1835231" y="-107042"/>
          <a:ext cx="1676548" cy="1890634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Проблем-</a:t>
          </a:r>
          <a:r>
            <a:rPr lang="ru-RU" sz="1800" b="1" kern="1200" dirty="0" err="1" smtClean="0"/>
            <a:t>ный</a:t>
          </a:r>
          <a:r>
            <a:rPr lang="ru-RU" sz="1800" b="1" kern="1200" dirty="0" smtClean="0"/>
            <a:t> вопрос</a:t>
          </a:r>
          <a:endParaRPr lang="ru-RU" sz="1800" b="1" kern="1200" dirty="0"/>
        </a:p>
      </dsp:txBody>
      <dsp:txXfrm rot="-5400000">
        <a:off x="2043294" y="279426"/>
        <a:ext cx="1260422" cy="1117698"/>
      </dsp:txXfrm>
    </dsp:sp>
    <dsp:sp modelId="{C184E987-CC07-4BCD-BEAD-54C1BD1524E8}">
      <dsp:nvSpPr>
        <dsp:cNvPr id="0" name=""/>
        <dsp:cNvSpPr/>
      </dsp:nvSpPr>
      <dsp:spPr>
        <a:xfrm>
          <a:off x="1097012" y="1760016"/>
          <a:ext cx="1810672" cy="10059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84657E-D928-4359-8A99-9745700C1272}">
      <dsp:nvSpPr>
        <dsp:cNvPr id="0" name=""/>
        <dsp:cNvSpPr/>
      </dsp:nvSpPr>
      <dsp:spPr>
        <a:xfrm rot="5400000">
          <a:off x="5010408" y="1221231"/>
          <a:ext cx="1676548" cy="1883589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800" b="1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b="1" kern="1200" dirty="0" smtClean="0"/>
            <a:t>Ребус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200" kern="1200" dirty="0"/>
        </a:p>
      </dsp:txBody>
      <dsp:txXfrm rot="-5400000">
        <a:off x="5220819" y="1604177"/>
        <a:ext cx="1255726" cy="1117698"/>
      </dsp:txXfrm>
    </dsp:sp>
    <dsp:sp modelId="{041C4199-D755-4CAE-AB3D-E79CBEC404FE}">
      <dsp:nvSpPr>
        <dsp:cNvPr id="0" name=""/>
        <dsp:cNvSpPr/>
      </dsp:nvSpPr>
      <dsp:spPr>
        <a:xfrm rot="5400000">
          <a:off x="4117118" y="2651633"/>
          <a:ext cx="1676548" cy="1989906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Кроссворд</a:t>
          </a:r>
          <a:endParaRPr lang="ru-RU" sz="2000" b="1" kern="1200" dirty="0"/>
        </a:p>
      </dsp:txBody>
      <dsp:txXfrm rot="-5400000">
        <a:off x="4292090" y="3087737"/>
        <a:ext cx="1326604" cy="1117698"/>
      </dsp:txXfrm>
    </dsp:sp>
    <dsp:sp modelId="{769C273F-822F-4CAE-96A3-7162D36BCF88}">
      <dsp:nvSpPr>
        <dsp:cNvPr id="0" name=""/>
        <dsp:cNvSpPr/>
      </dsp:nvSpPr>
      <dsp:spPr>
        <a:xfrm>
          <a:off x="5261559" y="3183071"/>
          <a:ext cx="1871028" cy="10059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031BC4-4C1D-49DB-A318-681438933681}">
      <dsp:nvSpPr>
        <dsp:cNvPr id="0" name=""/>
        <dsp:cNvSpPr/>
      </dsp:nvSpPr>
      <dsp:spPr>
        <a:xfrm rot="5400000">
          <a:off x="1858421" y="2645025"/>
          <a:ext cx="1676548" cy="2060327"/>
        </a:xfrm>
        <a:prstGeom prst="hexagon">
          <a:avLst>
            <a:gd name="adj" fmla="val 25000"/>
            <a:gd name="vf" fmla="val 1154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Игра «Четвертый лишний»</a:t>
          </a:r>
          <a:endParaRPr lang="ru-RU" sz="2000" b="1" kern="1200" dirty="0"/>
        </a:p>
      </dsp:txBody>
      <dsp:txXfrm rot="-5400000">
        <a:off x="2009920" y="3116339"/>
        <a:ext cx="1373551" cy="111769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A29877-204D-4204-BB28-F6F51C08B30D}">
      <dsp:nvSpPr>
        <dsp:cNvPr id="0" name=""/>
        <dsp:cNvSpPr/>
      </dsp:nvSpPr>
      <dsp:spPr>
        <a:xfrm>
          <a:off x="0" y="28601"/>
          <a:ext cx="2571749" cy="329782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Рассказ учителя (научный, доступный, в меру эмоциональный, последовательный,     с опорой на наглядность,                 с проведением словарной работы,     с выводами)</a:t>
          </a:r>
          <a:endParaRPr lang="ru-RU" sz="2000" b="1" kern="1200" dirty="0"/>
        </a:p>
      </dsp:txBody>
      <dsp:txXfrm>
        <a:off x="0" y="28601"/>
        <a:ext cx="2571749" cy="3297821"/>
      </dsp:txXfrm>
    </dsp:sp>
    <dsp:sp modelId="{521A1E10-5104-4903-9F75-D757FF99468F}">
      <dsp:nvSpPr>
        <dsp:cNvPr id="0" name=""/>
        <dsp:cNvSpPr/>
      </dsp:nvSpPr>
      <dsp:spPr>
        <a:xfrm>
          <a:off x="2828924" y="45405"/>
          <a:ext cx="2571749" cy="329782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Самостоятельное знакомство           с новым материалом путем наблюдения и использования учебника)</a:t>
          </a:r>
          <a:endParaRPr lang="ru-RU" sz="2400" b="1" kern="1200" dirty="0"/>
        </a:p>
      </dsp:txBody>
      <dsp:txXfrm>
        <a:off x="2828924" y="45405"/>
        <a:ext cx="2571749" cy="3297821"/>
      </dsp:txXfrm>
    </dsp:sp>
    <dsp:sp modelId="{96E40DB2-7F80-4B73-A265-2DF4B68971F1}">
      <dsp:nvSpPr>
        <dsp:cNvPr id="0" name=""/>
        <dsp:cNvSpPr/>
      </dsp:nvSpPr>
      <dsp:spPr>
        <a:xfrm>
          <a:off x="5657849" y="45405"/>
          <a:ext cx="2571749" cy="3297821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Вводная беседа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 (если у об-</a:t>
          </a:r>
          <a:r>
            <a:rPr lang="ru-RU" sz="2400" b="1" kern="1200" dirty="0" err="1" smtClean="0"/>
            <a:t>ся</a:t>
          </a:r>
          <a:r>
            <a:rPr lang="ru-RU" sz="2400" b="1" kern="1200" dirty="0" smtClean="0"/>
            <a:t> есть запас сведений по данной теме)</a:t>
          </a:r>
          <a:endParaRPr lang="ru-RU" sz="2400" b="1" kern="1200" dirty="0"/>
        </a:p>
      </dsp:txBody>
      <dsp:txXfrm>
        <a:off x="5657849" y="45405"/>
        <a:ext cx="2571749" cy="3297821"/>
      </dsp:txXfrm>
    </dsp:sp>
    <dsp:sp modelId="{16595B63-48E0-4C5F-B6D3-3C9F4F68D2CC}">
      <dsp:nvSpPr>
        <dsp:cNvPr id="0" name=""/>
        <dsp:cNvSpPr/>
      </dsp:nvSpPr>
      <dsp:spPr>
        <a:xfrm>
          <a:off x="443562" y="3645807"/>
          <a:ext cx="3111251" cy="880155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Чередование беседы и рассказа</a:t>
          </a:r>
          <a:endParaRPr lang="ru-RU" sz="2400" b="1" kern="1200" dirty="0"/>
        </a:p>
      </dsp:txBody>
      <dsp:txXfrm>
        <a:off x="443562" y="3645807"/>
        <a:ext cx="3111251" cy="880155"/>
      </dsp:txXfrm>
    </dsp:sp>
    <dsp:sp modelId="{D8569177-035A-4B49-A2D8-C1CCE8D8F079}">
      <dsp:nvSpPr>
        <dsp:cNvPr id="0" name=""/>
        <dsp:cNvSpPr/>
      </dsp:nvSpPr>
      <dsp:spPr>
        <a:xfrm>
          <a:off x="4222286" y="3711525"/>
          <a:ext cx="3184315" cy="814437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Применение ТСО</a:t>
          </a:r>
          <a:endParaRPr lang="ru-RU" sz="2400" b="1" kern="1200" dirty="0"/>
        </a:p>
      </dsp:txBody>
      <dsp:txXfrm>
        <a:off x="4222286" y="3711525"/>
        <a:ext cx="3184315" cy="81443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6CD063-E682-4D44-8954-74D9E5445B1C}">
      <dsp:nvSpPr>
        <dsp:cNvPr id="0" name=""/>
        <dsp:cNvSpPr/>
      </dsp:nvSpPr>
      <dsp:spPr>
        <a:xfrm rot="5400000">
          <a:off x="-89654" y="92378"/>
          <a:ext cx="597696" cy="41838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-5400000">
        <a:off x="1" y="211918"/>
        <a:ext cx="418387" cy="179309"/>
      </dsp:txXfrm>
    </dsp:sp>
    <dsp:sp modelId="{CFF83C4A-E7AF-4961-AC37-7654C3BEFD04}">
      <dsp:nvSpPr>
        <dsp:cNvPr id="0" name=""/>
        <dsp:cNvSpPr/>
      </dsp:nvSpPr>
      <dsp:spPr>
        <a:xfrm rot="5400000">
          <a:off x="4129742" y="-3708630"/>
          <a:ext cx="388503" cy="78112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Беседа</a:t>
          </a:r>
          <a:endParaRPr lang="ru-RU" sz="2000" b="1" kern="1200" dirty="0"/>
        </a:p>
      </dsp:txBody>
      <dsp:txXfrm rot="-5400000">
        <a:off x="418388" y="21690"/>
        <a:ext cx="7792247" cy="350573"/>
      </dsp:txXfrm>
    </dsp:sp>
    <dsp:sp modelId="{14B87FAA-ECE2-4097-AC9D-AEE140B451DC}">
      <dsp:nvSpPr>
        <dsp:cNvPr id="0" name=""/>
        <dsp:cNvSpPr/>
      </dsp:nvSpPr>
      <dsp:spPr>
        <a:xfrm rot="5400000">
          <a:off x="-89654" y="624160"/>
          <a:ext cx="597696" cy="418387"/>
        </a:xfrm>
        <a:prstGeom prst="chevron">
          <a:avLst/>
        </a:prstGeom>
        <a:solidFill>
          <a:schemeClr val="accent4">
            <a:hueOff val="-558096"/>
            <a:satOff val="3362"/>
            <a:lumOff val="27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/>
        </a:p>
      </dsp:txBody>
      <dsp:txXfrm rot="-5400000">
        <a:off x="1" y="743700"/>
        <a:ext cx="418387" cy="179309"/>
      </dsp:txXfrm>
    </dsp:sp>
    <dsp:sp modelId="{95605AE5-200D-4831-BD84-4C631179B4DB}">
      <dsp:nvSpPr>
        <dsp:cNvPr id="0" name=""/>
        <dsp:cNvSpPr/>
      </dsp:nvSpPr>
      <dsp:spPr>
        <a:xfrm rot="5400000">
          <a:off x="4129742" y="-3176848"/>
          <a:ext cx="388503" cy="78112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b="1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000" b="1" kern="1200" dirty="0" smtClean="0"/>
            <a:t>  Работа с учебником</a:t>
          </a:r>
        </a:p>
        <a:p>
          <a:pPr marL="228600" lvl="1" indent="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b="1" kern="1200" dirty="0"/>
        </a:p>
      </dsp:txBody>
      <dsp:txXfrm rot="-5400000">
        <a:off x="418388" y="553472"/>
        <a:ext cx="7792247" cy="350573"/>
      </dsp:txXfrm>
    </dsp:sp>
    <dsp:sp modelId="{A92DE6A6-70BA-4F94-A2A8-06F0AFF37A28}">
      <dsp:nvSpPr>
        <dsp:cNvPr id="0" name=""/>
        <dsp:cNvSpPr/>
      </dsp:nvSpPr>
      <dsp:spPr>
        <a:xfrm rot="5400000">
          <a:off x="-89654" y="1155943"/>
          <a:ext cx="597696" cy="418387"/>
        </a:xfrm>
        <a:prstGeom prst="chevron">
          <a:avLst/>
        </a:prstGeom>
        <a:solidFill>
          <a:schemeClr val="accent4">
            <a:hueOff val="-1116192"/>
            <a:satOff val="6725"/>
            <a:lumOff val="53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/>
        </a:p>
      </dsp:txBody>
      <dsp:txXfrm rot="-5400000">
        <a:off x="1" y="1275483"/>
        <a:ext cx="418387" cy="179309"/>
      </dsp:txXfrm>
    </dsp:sp>
    <dsp:sp modelId="{38CB56F6-FEEE-4AD8-BB8C-42DBD4C6E8DF}">
      <dsp:nvSpPr>
        <dsp:cNvPr id="0" name=""/>
        <dsp:cNvSpPr/>
      </dsp:nvSpPr>
      <dsp:spPr>
        <a:xfrm rot="5400000">
          <a:off x="4129742" y="-2645066"/>
          <a:ext cx="388503" cy="78112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b="1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000" b="1" kern="1200" dirty="0" smtClean="0"/>
            <a:t>  Работа с тетрадью</a:t>
          </a:r>
        </a:p>
        <a:p>
          <a:pPr lvl="1" algn="l">
            <a:spcBef>
              <a:spcPct val="0"/>
            </a:spcBef>
            <a:buChar char="••"/>
          </a:pPr>
          <a:endParaRPr lang="ru-RU" sz="2000" kern="1200" dirty="0"/>
        </a:p>
      </dsp:txBody>
      <dsp:txXfrm rot="-5400000">
        <a:off x="418388" y="1085254"/>
        <a:ext cx="7792247" cy="350573"/>
      </dsp:txXfrm>
    </dsp:sp>
    <dsp:sp modelId="{EBCE2EE3-5AC5-4C1C-867C-11CB35E3F814}">
      <dsp:nvSpPr>
        <dsp:cNvPr id="0" name=""/>
        <dsp:cNvSpPr/>
      </dsp:nvSpPr>
      <dsp:spPr>
        <a:xfrm rot="5400000">
          <a:off x="-89654" y="1687725"/>
          <a:ext cx="597696" cy="418387"/>
        </a:xfrm>
        <a:prstGeom prst="chevron">
          <a:avLst/>
        </a:prstGeom>
        <a:solidFill>
          <a:schemeClr val="accent4">
            <a:hueOff val="-1674289"/>
            <a:satOff val="10087"/>
            <a:lumOff val="80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-5400000">
        <a:off x="1" y="1807265"/>
        <a:ext cx="418387" cy="179309"/>
      </dsp:txXfrm>
    </dsp:sp>
    <dsp:sp modelId="{3221AAD6-E735-448E-9B33-B6D6A6B0A428}">
      <dsp:nvSpPr>
        <dsp:cNvPr id="0" name=""/>
        <dsp:cNvSpPr/>
      </dsp:nvSpPr>
      <dsp:spPr>
        <a:xfrm rot="5400000">
          <a:off x="4129742" y="-2113283"/>
          <a:ext cx="388503" cy="78112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Практическая работа</a:t>
          </a:r>
          <a:endParaRPr lang="ru-RU" sz="2000" b="1" kern="1200" dirty="0"/>
        </a:p>
      </dsp:txBody>
      <dsp:txXfrm rot="-5400000">
        <a:off x="418388" y="1617037"/>
        <a:ext cx="7792247" cy="350573"/>
      </dsp:txXfrm>
    </dsp:sp>
    <dsp:sp modelId="{71173B84-649A-4561-B175-BAC4C844C277}">
      <dsp:nvSpPr>
        <dsp:cNvPr id="0" name=""/>
        <dsp:cNvSpPr/>
      </dsp:nvSpPr>
      <dsp:spPr>
        <a:xfrm rot="5400000">
          <a:off x="-89654" y="2219507"/>
          <a:ext cx="597696" cy="418387"/>
        </a:xfrm>
        <a:prstGeom prst="chevron">
          <a:avLst/>
        </a:prstGeom>
        <a:solidFill>
          <a:schemeClr val="accent4">
            <a:hueOff val="-2232385"/>
            <a:satOff val="13449"/>
            <a:lumOff val="107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 rot="-5400000">
        <a:off x="1" y="2339047"/>
        <a:ext cx="418387" cy="179309"/>
      </dsp:txXfrm>
    </dsp:sp>
    <dsp:sp modelId="{D6649BA6-DE92-4E17-8FAE-D4DE29B5221B}">
      <dsp:nvSpPr>
        <dsp:cNvPr id="0" name=""/>
        <dsp:cNvSpPr/>
      </dsp:nvSpPr>
      <dsp:spPr>
        <a:xfrm rot="5400000">
          <a:off x="4129742" y="-1581501"/>
          <a:ext cx="388503" cy="78112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Программированное задание</a:t>
          </a:r>
          <a:endParaRPr lang="ru-RU" sz="2000" b="1" kern="1200" dirty="0"/>
        </a:p>
      </dsp:txBody>
      <dsp:txXfrm rot="-5400000">
        <a:off x="418388" y="2148819"/>
        <a:ext cx="7792247" cy="350573"/>
      </dsp:txXfrm>
    </dsp:sp>
    <dsp:sp modelId="{43D5C275-D839-4768-B536-B6DFECF56487}">
      <dsp:nvSpPr>
        <dsp:cNvPr id="0" name=""/>
        <dsp:cNvSpPr/>
      </dsp:nvSpPr>
      <dsp:spPr>
        <a:xfrm rot="5400000">
          <a:off x="-89654" y="2751289"/>
          <a:ext cx="597696" cy="418387"/>
        </a:xfrm>
        <a:prstGeom prst="chevron">
          <a:avLst/>
        </a:prstGeom>
        <a:solidFill>
          <a:schemeClr val="accent4">
            <a:hueOff val="-2790481"/>
            <a:satOff val="16812"/>
            <a:lumOff val="134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/>
        </a:p>
      </dsp:txBody>
      <dsp:txXfrm rot="-5400000">
        <a:off x="1" y="2870829"/>
        <a:ext cx="418387" cy="179309"/>
      </dsp:txXfrm>
    </dsp:sp>
    <dsp:sp modelId="{A75E1441-F0B9-4C6D-AC0C-66E0A365FFAF}">
      <dsp:nvSpPr>
        <dsp:cNvPr id="0" name=""/>
        <dsp:cNvSpPr/>
      </dsp:nvSpPr>
      <dsp:spPr>
        <a:xfrm rot="5400000">
          <a:off x="4129742" y="-1049719"/>
          <a:ext cx="388503" cy="78112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Дидактические игры</a:t>
          </a:r>
          <a:endParaRPr lang="ru-RU" sz="2000" b="1" kern="1200" dirty="0"/>
        </a:p>
      </dsp:txBody>
      <dsp:txXfrm rot="-5400000">
        <a:off x="418388" y="2680601"/>
        <a:ext cx="7792247" cy="350573"/>
      </dsp:txXfrm>
    </dsp:sp>
    <dsp:sp modelId="{E4C642B4-77EF-4B68-818F-BC6EDF715E4F}">
      <dsp:nvSpPr>
        <dsp:cNvPr id="0" name=""/>
        <dsp:cNvSpPr/>
      </dsp:nvSpPr>
      <dsp:spPr>
        <a:xfrm rot="5400000">
          <a:off x="-89654" y="3283072"/>
          <a:ext cx="597696" cy="418387"/>
        </a:xfrm>
        <a:prstGeom prst="chevron">
          <a:avLst/>
        </a:prstGeom>
        <a:solidFill>
          <a:schemeClr val="accent4">
            <a:hueOff val="-3348577"/>
            <a:satOff val="20174"/>
            <a:lumOff val="161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/>
        </a:p>
      </dsp:txBody>
      <dsp:txXfrm rot="-5400000">
        <a:off x="1" y="3402612"/>
        <a:ext cx="418387" cy="179309"/>
      </dsp:txXfrm>
    </dsp:sp>
    <dsp:sp modelId="{56587930-D3B0-4BA8-B84D-8045DCA06207}">
      <dsp:nvSpPr>
        <dsp:cNvPr id="0" name=""/>
        <dsp:cNvSpPr/>
      </dsp:nvSpPr>
      <dsp:spPr>
        <a:xfrm rot="5400000">
          <a:off x="4129742" y="-517937"/>
          <a:ext cx="388503" cy="78112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ТСО</a:t>
          </a:r>
          <a:endParaRPr lang="ru-RU" sz="2000" b="1" kern="1200" dirty="0"/>
        </a:p>
      </dsp:txBody>
      <dsp:txXfrm rot="-5400000">
        <a:off x="418388" y="3212383"/>
        <a:ext cx="7792247" cy="350573"/>
      </dsp:txXfrm>
    </dsp:sp>
    <dsp:sp modelId="{AE410422-C130-41EF-A1FE-04EC167BA5F5}">
      <dsp:nvSpPr>
        <dsp:cNvPr id="0" name=""/>
        <dsp:cNvSpPr/>
      </dsp:nvSpPr>
      <dsp:spPr>
        <a:xfrm rot="5400000">
          <a:off x="-89654" y="3814854"/>
          <a:ext cx="597696" cy="418387"/>
        </a:xfrm>
        <a:prstGeom prst="chevron">
          <a:avLst/>
        </a:prstGeom>
        <a:solidFill>
          <a:schemeClr val="accent4">
            <a:hueOff val="-3906673"/>
            <a:satOff val="23537"/>
            <a:lumOff val="188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 dirty="0"/>
        </a:p>
      </dsp:txBody>
      <dsp:txXfrm rot="-5400000">
        <a:off x="1" y="3934394"/>
        <a:ext cx="418387" cy="179309"/>
      </dsp:txXfrm>
    </dsp:sp>
    <dsp:sp modelId="{E1B13F35-8E03-4B7E-96BC-C58796FEA221}">
      <dsp:nvSpPr>
        <dsp:cNvPr id="0" name=""/>
        <dsp:cNvSpPr/>
      </dsp:nvSpPr>
      <dsp:spPr>
        <a:xfrm rot="5400000">
          <a:off x="4129742" y="13845"/>
          <a:ext cx="388503" cy="78112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Таблицы, схемы, тесты</a:t>
          </a:r>
          <a:endParaRPr lang="ru-RU" sz="2000" b="1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b="1" kern="1200" dirty="0"/>
        </a:p>
      </dsp:txBody>
      <dsp:txXfrm rot="-5400000">
        <a:off x="418388" y="3744165"/>
        <a:ext cx="7792247" cy="350573"/>
      </dsp:txXfrm>
    </dsp:sp>
    <dsp:sp modelId="{D0C35C67-C054-4AE2-84A5-082BAFD31717}">
      <dsp:nvSpPr>
        <dsp:cNvPr id="0" name=""/>
        <dsp:cNvSpPr/>
      </dsp:nvSpPr>
      <dsp:spPr>
        <a:xfrm rot="5400000">
          <a:off x="-89654" y="4346636"/>
          <a:ext cx="597696" cy="418387"/>
        </a:xfrm>
        <a:prstGeom prst="chevron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kern="1200"/>
        </a:p>
      </dsp:txBody>
      <dsp:txXfrm rot="-5400000">
        <a:off x="1" y="4466176"/>
        <a:ext cx="418387" cy="179309"/>
      </dsp:txXfrm>
    </dsp:sp>
    <dsp:sp modelId="{A7F3C9D4-83C1-4CC0-93F6-7617774E22BD}">
      <dsp:nvSpPr>
        <dsp:cNvPr id="0" name=""/>
        <dsp:cNvSpPr/>
      </dsp:nvSpPr>
      <dsp:spPr>
        <a:xfrm rot="5400000">
          <a:off x="4129742" y="545627"/>
          <a:ext cx="388503" cy="781121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Самостоятельная работа</a:t>
          </a:r>
          <a:endParaRPr lang="ru-RU" sz="2000" b="1" kern="1200" dirty="0"/>
        </a:p>
      </dsp:txBody>
      <dsp:txXfrm rot="-5400000">
        <a:off x="418388" y="4275947"/>
        <a:ext cx="7792247" cy="3505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37E74-8A49-4FC8-905E-12D421A4DB4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D07196-4659-40DD-86B0-33BA923FED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4149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5000">
        <p14:prism/>
      </p:transition>
    </mc:Choice>
    <mc:Fallback>
      <p:transition spd="slow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69E51-A0C9-4EDC-A864-04FE486DA423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409C3-29B7-47EC-9F08-A1EAD0EEA4F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0803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5000">
        <p14:prism/>
      </p:transition>
    </mc:Choice>
    <mc:Fallback>
      <p:transition spd="slow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1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18014-C680-4354-879F-B8CBC4A6335F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68901-61C9-4BE8-8914-55B0DBD0AA0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3878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5000">
        <p14:prism/>
      </p:transition>
    </mc:Choice>
    <mc:Fallback>
      <p:transition spd="slow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35905-D05E-4A50-A312-67D5539F277E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6F9FD-AD71-44B8-B455-E7F48293E57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3841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5000">
        <p14:prism/>
      </p:transition>
    </mc:Choice>
    <mc:Fallback>
      <p:transition spd="slow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5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BA135-3E72-4754-9DF4-67B053D2D2F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B6D83-E0C8-42C7-96F0-357AC4555E1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6212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5000">
        <p14:prism/>
      </p:transition>
    </mc:Choice>
    <mc:Fallback>
      <p:transition spd="slow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A35E7-1C1C-4E90-9E14-00D64CAD9981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CE27A-58A4-4F53-9064-BA3534A602A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4139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5000">
        <p14:prism/>
      </p:transition>
    </mc:Choice>
    <mc:Fallback>
      <p:transition spd="slow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3" indent="0">
              <a:buNone/>
              <a:defRPr sz="2000" b="1"/>
            </a:lvl2pPr>
            <a:lvl3pPr marL="914305" indent="0">
              <a:buNone/>
              <a:defRPr sz="1800" b="1"/>
            </a:lvl3pPr>
            <a:lvl4pPr marL="1371458" indent="0">
              <a:buNone/>
              <a:defRPr sz="1600" b="1"/>
            </a:lvl4pPr>
            <a:lvl5pPr marL="1828610" indent="0">
              <a:buNone/>
              <a:defRPr sz="1600" b="1"/>
            </a:lvl5pPr>
            <a:lvl6pPr marL="2285763" indent="0">
              <a:buNone/>
              <a:defRPr sz="1600" b="1"/>
            </a:lvl6pPr>
            <a:lvl7pPr marL="2742915" indent="0">
              <a:buNone/>
              <a:defRPr sz="1600" b="1"/>
            </a:lvl7pPr>
            <a:lvl8pPr marL="3200068" indent="0">
              <a:buNone/>
              <a:defRPr sz="1600" b="1"/>
            </a:lvl8pPr>
            <a:lvl9pPr marL="365722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2505E-CC35-47E0-8172-AC857979A402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E56651-EE2A-482E-8078-F22CAEB78B7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0984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5000">
        <p14:prism/>
      </p:transition>
    </mc:Choice>
    <mc:Fallback>
      <p:transition spd="slow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FAED2-E244-40D4-B1A3-FC22CB91A496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AA1E8-0A86-41B9-B85B-4ED1248614F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7838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5000">
        <p14:prism/>
      </p:transition>
    </mc:Choice>
    <mc:Fallback>
      <p:transition spd="slow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B19C4-0A38-4499-A5F2-4DCE83D13F13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34DDE-70E8-4701-A894-760EE410DF5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6507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5000">
        <p14:prism/>
      </p:transition>
    </mc:Choice>
    <mc:Fallback>
      <p:transition spd="slow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52D55-2BDF-4519-8A15-7728AB668827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F4B02-434A-4BDE-BD95-C522CA4624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9932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5000">
        <p14:prism/>
      </p:transition>
    </mc:Choice>
    <mc:Fallback>
      <p:transition spd="slow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53" indent="0">
              <a:buNone/>
              <a:defRPr sz="2800"/>
            </a:lvl2pPr>
            <a:lvl3pPr marL="914305" indent="0">
              <a:buNone/>
              <a:defRPr sz="2400"/>
            </a:lvl3pPr>
            <a:lvl4pPr marL="1371458" indent="0">
              <a:buNone/>
              <a:defRPr sz="2000"/>
            </a:lvl4pPr>
            <a:lvl5pPr marL="1828610" indent="0">
              <a:buNone/>
              <a:defRPr sz="2000"/>
            </a:lvl5pPr>
            <a:lvl6pPr marL="2285763" indent="0">
              <a:buNone/>
              <a:defRPr sz="2000"/>
            </a:lvl6pPr>
            <a:lvl7pPr marL="2742915" indent="0">
              <a:buNone/>
              <a:defRPr sz="2000"/>
            </a:lvl7pPr>
            <a:lvl8pPr marL="3200068" indent="0">
              <a:buNone/>
              <a:defRPr sz="2000"/>
            </a:lvl8pPr>
            <a:lvl9pPr marL="365722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3" indent="0">
              <a:buNone/>
              <a:defRPr sz="1200"/>
            </a:lvl2pPr>
            <a:lvl3pPr marL="914305" indent="0">
              <a:buNone/>
              <a:defRPr sz="1000"/>
            </a:lvl3pPr>
            <a:lvl4pPr marL="1371458" indent="0">
              <a:buNone/>
              <a:defRPr sz="900"/>
            </a:lvl4pPr>
            <a:lvl5pPr marL="1828610" indent="0">
              <a:buNone/>
              <a:defRPr sz="900"/>
            </a:lvl5pPr>
            <a:lvl6pPr marL="2285763" indent="0">
              <a:buNone/>
              <a:defRPr sz="900"/>
            </a:lvl6pPr>
            <a:lvl7pPr marL="2742915" indent="0">
              <a:buNone/>
              <a:defRPr sz="900"/>
            </a:lvl7pPr>
            <a:lvl8pPr marL="3200068" indent="0">
              <a:buNone/>
              <a:defRPr sz="900"/>
            </a:lvl8pPr>
            <a:lvl9pPr marL="365722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75720-F6F8-461A-AC83-0E9CDEDAE6C8}" type="datetime1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1EADF-4901-4648-8B8F-A863D7C0DC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32641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5000">
        <p14:prism/>
      </p:transition>
    </mc:Choice>
    <mc:Fallback>
      <p:transition spd="slow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5" rIns="91430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829452">
              <a:buFont typeface="Times New Roman" pitchFamily="16" charset="0"/>
              <a:buNone/>
              <a:defRPr/>
            </a:pPr>
            <a:fld id="{FDDB04E7-069B-40A2-B908-F0D34B21E36F}" type="datetime1">
              <a:rPr lang="ru-RU">
                <a:solidFill>
                  <a:prstClr val="black">
                    <a:tint val="75000"/>
                  </a:prstClr>
                </a:solidFill>
                <a:ea typeface="MS Gothic" charset="-128"/>
              </a:rPr>
              <a:pPr defTabSz="829452">
                <a:buFont typeface="Times New Roman" pitchFamily="16" charset="0"/>
                <a:buNone/>
                <a:defRPr/>
              </a:pPr>
              <a:t>09.02.2017</a:t>
            </a:fld>
            <a:endParaRPr lang="ru-RU">
              <a:solidFill>
                <a:prstClr val="black">
                  <a:tint val="75000"/>
                </a:prstClr>
              </a:solidFill>
              <a:ea typeface="MS Gothic" charset="-128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829452">
              <a:buFont typeface="Times New Roman" pitchFamily="16" charset="0"/>
              <a:buNone/>
              <a:defRPr/>
            </a:pPr>
            <a:endParaRPr lang="ru-RU">
              <a:solidFill>
                <a:prstClr val="black">
                  <a:tint val="75000"/>
                </a:prstClr>
              </a:solidFill>
              <a:ea typeface="MS Gothic" charset="-128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829452">
              <a:buFont typeface="Times New Roman" pitchFamily="16" charset="0"/>
              <a:buNone/>
              <a:defRPr/>
            </a:pPr>
            <a:fld id="{EA8DDA05-21B6-463C-846B-2C5F7C3B5EBA}" type="slidenum">
              <a:rPr lang="ru-RU">
                <a:solidFill>
                  <a:prstClr val="black">
                    <a:tint val="75000"/>
                  </a:prstClr>
                </a:solidFill>
                <a:ea typeface="MS Gothic" charset="-128"/>
              </a:rPr>
              <a:pPr defTabSz="829452">
                <a:buFont typeface="Times New Roman" pitchFamily="16" charset="0"/>
                <a:buNone/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ea typeface="MS Gothic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3690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 advClick="0" advTm="5000">
        <p14:prism/>
      </p:transition>
    </mc:Choice>
    <mc:Fallback>
      <p:transition spd="slow" advClick="0" advTm="5000">
        <p:fade/>
      </p:transition>
    </mc:Fallback>
  </mc:AlternateConten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53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05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45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61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65" indent="-34286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3" indent="-28572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2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4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87" indent="-228577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0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7" indent="-228577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Relationship Id="rId9" Type="http://schemas.microsoft.com/office/2007/relationships/diagramDrawing" Target="../diagrams/drawing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microsoft.com/office/2007/relationships/diagramDrawing" Target="../diagrams/drawing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microsoft.com/office/2007/relationships/diagramDrawing" Target="../diagrams/drawing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microsoft.com/office/2007/relationships/diagramDrawing" Target="../diagrams/drawing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571500" y="1714500"/>
            <a:ext cx="7772400" cy="1470025"/>
          </a:xfrm>
        </p:spPr>
        <p:txBody>
          <a:bodyPr/>
          <a:lstStyle/>
          <a:p>
            <a:endParaRPr lang="ru-RU" sz="2400" dirty="0">
              <a:latin typeface="Arial" charset="0"/>
              <a:cs typeface="Arial" charset="0"/>
            </a:endParaRPr>
          </a:p>
        </p:txBody>
      </p:sp>
      <p:sp>
        <p:nvSpPr>
          <p:cNvPr id="4" name="Куб 3"/>
          <p:cNvSpPr/>
          <p:nvPr/>
        </p:nvSpPr>
        <p:spPr>
          <a:xfrm>
            <a:off x="140293" y="4198237"/>
            <a:ext cx="928694" cy="928694"/>
          </a:xfrm>
          <a:prstGeom prst="cube">
            <a:avLst/>
          </a:prstGeom>
          <a:solidFill>
            <a:srgbClr val="92D05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0" tIns="45706" rIns="91410" bIns="45706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defTabSz="914210">
              <a:defRPr/>
            </a:pPr>
            <a:r>
              <a:rPr lang="ru-RU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</a:t>
            </a:r>
          </a:p>
        </p:txBody>
      </p:sp>
      <p:sp>
        <p:nvSpPr>
          <p:cNvPr id="5" name="Куб 4"/>
          <p:cNvSpPr/>
          <p:nvPr/>
        </p:nvSpPr>
        <p:spPr>
          <a:xfrm>
            <a:off x="928662" y="4786325"/>
            <a:ext cx="928694" cy="928694"/>
          </a:xfrm>
          <a:prstGeom prst="cub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0" tIns="45706" rIns="91410" bIns="45706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defTabSz="914210">
              <a:defRPr/>
            </a:pPr>
            <a:r>
              <a:rPr lang="ru-RU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</a:t>
            </a:r>
          </a:p>
        </p:txBody>
      </p:sp>
      <p:sp>
        <p:nvSpPr>
          <p:cNvPr id="7" name="Куб 6"/>
          <p:cNvSpPr/>
          <p:nvPr/>
        </p:nvSpPr>
        <p:spPr>
          <a:xfrm>
            <a:off x="1785918" y="5143515"/>
            <a:ext cx="928694" cy="928694"/>
          </a:xfrm>
          <a:prstGeom prst="cube">
            <a:avLst/>
          </a:prstGeom>
          <a:solidFill>
            <a:srgbClr val="00B05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0" tIns="45706" rIns="91410" bIns="45706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defTabSz="914210">
              <a:defRPr/>
            </a:pPr>
            <a:r>
              <a:rPr lang="ru-RU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</a:t>
            </a:r>
          </a:p>
        </p:txBody>
      </p:sp>
      <p:sp>
        <p:nvSpPr>
          <p:cNvPr id="8" name="Куб 7"/>
          <p:cNvSpPr/>
          <p:nvPr/>
        </p:nvSpPr>
        <p:spPr>
          <a:xfrm>
            <a:off x="2786050" y="4929198"/>
            <a:ext cx="928694" cy="928694"/>
          </a:xfrm>
          <a:prstGeom prst="cube">
            <a:avLst/>
          </a:prstGeom>
          <a:solidFill>
            <a:srgbClr val="FF000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0" tIns="45706" rIns="91410" bIns="45706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defTabSz="914210">
              <a:defRPr/>
            </a:pPr>
            <a:r>
              <a:rPr lang="ru-RU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</a:t>
            </a:r>
          </a:p>
        </p:txBody>
      </p:sp>
      <p:sp>
        <p:nvSpPr>
          <p:cNvPr id="9" name="Куб 8"/>
          <p:cNvSpPr/>
          <p:nvPr/>
        </p:nvSpPr>
        <p:spPr>
          <a:xfrm>
            <a:off x="4572000" y="4714887"/>
            <a:ext cx="928694" cy="928694"/>
          </a:xfrm>
          <a:prstGeom prst="cube">
            <a:avLst/>
          </a:prstGeom>
          <a:solidFill>
            <a:srgbClr val="92D05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0" tIns="45706" rIns="91410" bIns="45706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defTabSz="914210">
              <a:defRPr/>
            </a:pPr>
            <a:r>
              <a:rPr lang="ru-RU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</a:t>
            </a:r>
          </a:p>
        </p:txBody>
      </p:sp>
      <p:sp>
        <p:nvSpPr>
          <p:cNvPr id="10" name="Куб 9"/>
          <p:cNvSpPr/>
          <p:nvPr/>
        </p:nvSpPr>
        <p:spPr>
          <a:xfrm>
            <a:off x="3643309" y="4572008"/>
            <a:ext cx="928694" cy="928694"/>
          </a:xfrm>
          <a:prstGeom prst="cube">
            <a:avLst/>
          </a:prstGeom>
          <a:solidFill>
            <a:srgbClr val="00B0F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0" tIns="45706" rIns="91410" bIns="45706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defTabSz="914210">
              <a:defRPr/>
            </a:pPr>
            <a:r>
              <a:rPr lang="ru-RU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</a:t>
            </a:r>
          </a:p>
        </p:txBody>
      </p:sp>
      <p:sp>
        <p:nvSpPr>
          <p:cNvPr id="11" name="Куб 10"/>
          <p:cNvSpPr/>
          <p:nvPr/>
        </p:nvSpPr>
        <p:spPr>
          <a:xfrm>
            <a:off x="5143506" y="5143515"/>
            <a:ext cx="928694" cy="928694"/>
          </a:xfrm>
          <a:prstGeom prst="cube">
            <a:avLst/>
          </a:prstGeom>
          <a:solidFill>
            <a:srgbClr val="FFC00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0" tIns="45706" rIns="91410" bIns="45706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defTabSz="914210">
              <a:defRPr/>
            </a:pPr>
            <a:r>
              <a:rPr lang="ru-RU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</a:t>
            </a:r>
          </a:p>
        </p:txBody>
      </p:sp>
      <p:sp>
        <p:nvSpPr>
          <p:cNvPr id="12" name="Куб 11"/>
          <p:cNvSpPr/>
          <p:nvPr/>
        </p:nvSpPr>
        <p:spPr>
          <a:xfrm>
            <a:off x="6143637" y="4929198"/>
            <a:ext cx="928694" cy="928694"/>
          </a:xfrm>
          <a:prstGeom prst="cub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0" tIns="45706" rIns="91410" bIns="45706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defTabSz="914210">
              <a:defRPr/>
            </a:pPr>
            <a:r>
              <a:rPr lang="ru-RU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</a:t>
            </a:r>
          </a:p>
        </p:txBody>
      </p:sp>
      <p:sp>
        <p:nvSpPr>
          <p:cNvPr id="13" name="Куб 12"/>
          <p:cNvSpPr/>
          <p:nvPr/>
        </p:nvSpPr>
        <p:spPr>
          <a:xfrm>
            <a:off x="7000892" y="5143515"/>
            <a:ext cx="928694" cy="928694"/>
          </a:xfrm>
          <a:prstGeom prst="cube">
            <a:avLst/>
          </a:prstGeom>
          <a:solidFill>
            <a:srgbClr val="FF000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0" tIns="45706" rIns="91410" bIns="45706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defTabSz="914210">
              <a:defRPr/>
            </a:pPr>
            <a:r>
              <a:rPr lang="ru-RU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</a:t>
            </a:r>
          </a:p>
        </p:txBody>
      </p:sp>
      <p:sp>
        <p:nvSpPr>
          <p:cNvPr id="14" name="Куб 13"/>
          <p:cNvSpPr/>
          <p:nvPr/>
        </p:nvSpPr>
        <p:spPr>
          <a:xfrm>
            <a:off x="7858148" y="5214953"/>
            <a:ext cx="928694" cy="928694"/>
          </a:xfrm>
          <a:prstGeom prst="cube">
            <a:avLst/>
          </a:prstGeom>
          <a:solidFill>
            <a:srgbClr val="00B0F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0" tIns="45706" rIns="91410" bIns="45706"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defTabSz="914210">
              <a:defRPr/>
            </a:pPr>
            <a:r>
              <a:rPr lang="ru-RU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6453" y="13995"/>
            <a:ext cx="9144000" cy="276947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0" tIns="45706" rIns="91410" bIns="45706" anchor="ctr"/>
          <a:lstStyle/>
          <a:p>
            <a:pPr algn="ctr" defTabSz="914210"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Эффективные приёмы и методы обучения математике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детей с умственной отсталостью</a:t>
            </a:r>
            <a:endParaRPr lang="ru-RU" sz="36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0" y="6643688"/>
            <a:ext cx="9144000" cy="214314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0" tIns="45706" rIns="91410" bIns="45706" anchor="ctr"/>
          <a:lstStyle/>
          <a:p>
            <a:pPr algn="ctr" defTabSz="914210"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93544" y="2131175"/>
            <a:ext cx="2232248" cy="2408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14617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5000">
        <p14:prism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Сообщение нового материала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5712058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835905-D05E-4A50-A312-67D5539F277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A6F9FD-AD71-44B8-B455-E7F48293E57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2463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5000">
        <p14:prism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sz="4000" b="1" dirty="0">
                <a:solidFill>
                  <a:srgbClr val="1F497D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Закрепление полученных знаний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835905-D05E-4A50-A312-67D5539F277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A6F9FD-AD71-44B8-B455-E7F48293E57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86408554"/>
              </p:ext>
            </p:extLst>
          </p:nvPr>
        </p:nvGraphicFramePr>
        <p:xfrm>
          <a:off x="457200" y="1268760"/>
          <a:ext cx="8229600" cy="48574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441372"/>
            <a:ext cx="2687860" cy="1987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04395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5000">
        <p14:prism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8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sz="3200" dirty="0" smtClean="0"/>
              <a:t>Для развития познавательных интересов стараюсь выполнять  следующие условия: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484784"/>
            <a:ext cx="8229600" cy="4525963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избегать в стиле преподавания будничности, монотонности, серости, бедности информации, отрыва от личного опыта ребенка;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 допускать учебных перегрузок, переутомления и низкой плотности режима работы использовать содержание обучения как источник стимуляции познавательных интересов;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стимулировать познавательные интересы многообразием приемов занимательности (иллюстрацией, игрой, кроссвордами, задачами-шутками, занимательными упражнениями т.д.);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специально обучать приемам умственной деятельности и учебной работы, использовать проблемно-поисковые методы обучения. 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835905-D05E-4A50-A312-67D5539F277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A6F9FD-AD71-44B8-B455-E7F48293E57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5000">
        <p14:prism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Применяю эффективные формы обучения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индивидуально – дифференцированный подход, </a:t>
            </a:r>
          </a:p>
          <a:p>
            <a:r>
              <a:rPr lang="ru-RU" dirty="0" smtClean="0"/>
              <a:t>проблемные ситуации, </a:t>
            </a:r>
          </a:p>
          <a:p>
            <a:r>
              <a:rPr lang="ru-RU" dirty="0" smtClean="0"/>
              <a:t>практические упражнения. 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835905-D05E-4A50-A312-67D5539F277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A6F9FD-AD71-44B8-B455-E7F48293E57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5000">
        <p14:prism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Прививаю и поддерживаю интерес к своему предмету по-разному: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использую занимательные задания, </a:t>
            </a:r>
          </a:p>
          <a:p>
            <a:r>
              <a:rPr lang="ru-RU" dirty="0" smtClean="0"/>
              <a:t>загадки и ребусы, </a:t>
            </a:r>
          </a:p>
          <a:p>
            <a:r>
              <a:rPr lang="ru-RU" dirty="0" smtClean="0"/>
              <a:t>наглядные средства обучения, </a:t>
            </a:r>
          </a:p>
          <a:p>
            <a:r>
              <a:rPr lang="ru-RU" dirty="0" smtClean="0"/>
              <a:t>таблицы-подсказки.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835905-D05E-4A50-A312-67D5539F277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A6F9FD-AD71-44B8-B455-E7F48293E57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5000">
        <p14:prism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Обычно я сопровождаю урок вопросами: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«Как вы думаете?», </a:t>
            </a:r>
          </a:p>
          <a:p>
            <a:r>
              <a:rPr lang="ru-RU" sz="2800" dirty="0" smtClean="0"/>
              <a:t>«Почему?», </a:t>
            </a:r>
          </a:p>
          <a:p>
            <a:r>
              <a:rPr lang="ru-RU" sz="2800" dirty="0" smtClean="0"/>
              <a:t>«Для чего?»,</a:t>
            </a:r>
          </a:p>
          <a:p>
            <a:r>
              <a:rPr lang="ru-RU" sz="2800" dirty="0" smtClean="0"/>
              <a:t> «Докажите…»,</a:t>
            </a:r>
          </a:p>
          <a:p>
            <a:r>
              <a:rPr lang="ru-RU" sz="2800" dirty="0" smtClean="0"/>
              <a:t> «Помогите вспомнить…» и т.п.</a:t>
            </a:r>
          </a:p>
          <a:p>
            <a:pPr>
              <a:buNone/>
            </a:pPr>
            <a:r>
              <a:rPr lang="ru-RU" sz="2800" dirty="0" smtClean="0"/>
              <a:t>    Практикую я игру «в учителя», или новый вид деятельности консультант (хорошо успевающий ученик работает с менее успевающим), в процессе которого осуществляется взаимный контроль, взаимопомощь.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835905-D05E-4A50-A312-67D5539F277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A6F9FD-AD71-44B8-B455-E7F48293E57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5000">
        <p14:prism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6600" i="1" dirty="0" smtClean="0">
                <a:solidFill>
                  <a:srgbClr val="FF0000"/>
                </a:solidFill>
              </a:rPr>
              <a:t>Спасибо за внимание.</a:t>
            </a:r>
            <a:endParaRPr lang="ru-RU" sz="6600" i="1" dirty="0">
              <a:solidFill>
                <a:srgbClr val="FF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835905-D05E-4A50-A312-67D5539F277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A6F9FD-AD71-44B8-B455-E7F48293E57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5000">
        <p14:prism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556792"/>
            <a:ext cx="7416824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         «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Если ученик в школе не научился сам ничего творить, то и в жизни он всегда будет только подражать, копировать, т.к. мало таких, которые бы, научившись копировать, умели сделать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самостоятельное </a:t>
            </a:r>
            <a:r>
              <a:rPr lang="ru-RU" b="1" i="1" dirty="0">
                <a:solidFill>
                  <a:schemeClr val="accent6">
                    <a:lumMod val="50000"/>
                  </a:schemeClr>
                </a:solidFill>
              </a:rPr>
              <a:t>приложение этих сведений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»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i="1" dirty="0" err="1" smtClean="0">
                <a:solidFill>
                  <a:schemeClr val="accent6">
                    <a:lumMod val="50000"/>
                  </a:schemeClr>
                </a:solidFill>
              </a:rPr>
              <a:t>Л.Н.Толстой</a:t>
            </a:r>
            <a:endParaRPr lang="ru-RU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835905-D05E-4A50-A312-67D5539F277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A6F9FD-AD71-44B8-B455-E7F48293E57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4628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5000">
        <p14:prism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3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Задачи преподавания математики во вспомогательной школе состоят в том, чтобы: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дать учащимся такие доступные количественные, пространственные и временные представления, которые помогут им в дальнейшем включиться в трудовую деятельность;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через обучение математике повышать уровень общего развития учащихся вспомогательных школ и по возможности наиболее полно скорректировать недостатки их познавательной деятельности и личностных качеств;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воспитывать у учащихся целеустремленность, терпение, работоспособность, настойчивость, трудолюбие, самостоятельность, прививать им навыки контроля и самоконтроля, развивать у них точность и глазомер, умение планировать работу и доводить начатое дело до завершения.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835905-D05E-4A50-A312-67D5539F277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A6F9FD-AD71-44B8-B455-E7F48293E57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5000">
        <p14:prism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23002542"/>
              </p:ext>
            </p:extLst>
          </p:nvPr>
        </p:nvGraphicFramePr>
        <p:xfrm>
          <a:off x="113238" y="620688"/>
          <a:ext cx="8435280" cy="58655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835905-D05E-4A50-A312-67D5539F277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A6F9FD-AD71-44B8-B455-E7F48293E57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128264" y="260648"/>
            <a:ext cx="2499520" cy="136815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Методы обучения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7790" y="1628800"/>
            <a:ext cx="2127250" cy="193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33242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5000">
        <p14:prism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2838"/>
            <a:ext cx="8229600" cy="1143000"/>
          </a:xfrm>
        </p:spPr>
        <p:txBody>
          <a:bodyPr/>
          <a:lstStyle/>
          <a:p>
            <a:pPr algn="r"/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Классификация методов по характеру </a:t>
            </a:r>
            <a:b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познавательной деятельности</a:t>
            </a:r>
            <a:endParaRPr lang="ru-RU" sz="32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835905-D05E-4A50-A312-67D5539F277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A6F9FD-AD71-44B8-B455-E7F48293E57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76639615"/>
              </p:ext>
            </p:extLst>
          </p:nvPr>
        </p:nvGraphicFramePr>
        <p:xfrm>
          <a:off x="0" y="692696"/>
          <a:ext cx="8435280" cy="58655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651490">
            <a:off x="59552" y="1658608"/>
            <a:ext cx="1785937" cy="114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97989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5000">
        <p14:prism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Прием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это часть метода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Например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при использовании метода упражнений применяются следующие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приемы: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17979519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835905-D05E-4A50-A312-67D5539F277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A6F9FD-AD71-44B8-B455-E7F48293E57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Скругленный прямоугольник 4"/>
          <p:cNvSpPr/>
          <p:nvPr/>
        </p:nvSpPr>
        <p:spPr>
          <a:xfrm>
            <a:off x="1785308" y="2563268"/>
            <a:ext cx="5573384" cy="173146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217742" tIns="0" rIns="217742" bIns="0" numCol="1" spcCol="1270" anchor="ctr" anchorCtr="0">
            <a:noAutofit/>
          </a:bodyPr>
          <a:lstStyle/>
          <a:p>
            <a:pPr lvl="0" algn="l" defTabSz="2889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6500" kern="1200"/>
          </a:p>
        </p:txBody>
      </p:sp>
    </p:spTree>
    <p:extLst>
      <p:ext uri="{BB962C8B-B14F-4D97-AF65-F5344CB8AC3E}">
        <p14:creationId xmlns:p14="http://schemas.microsoft.com/office/powerpoint/2010/main" xmlns="" val="442587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5000">
        <p14:prism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8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Применение конкретных приемов обучения 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отдельных этапах урока</a:t>
            </a:r>
            <a:endParaRPr lang="ru-RU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835905-D05E-4A50-A312-67D5539F277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A6F9FD-AD71-44B8-B455-E7F48293E57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1207" y="4293096"/>
            <a:ext cx="3321273" cy="2169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74096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5000">
        <p14:prism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Проверка домашнего задания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835905-D05E-4A50-A312-67D5539F277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A6F9FD-AD71-44B8-B455-E7F48293E57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2773683"/>
              </p:ext>
            </p:extLst>
          </p:nvPr>
        </p:nvGraphicFramePr>
        <p:xfrm>
          <a:off x="457200" y="1268760"/>
          <a:ext cx="8229600" cy="48574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415278"/>
            <a:ext cx="2017713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83195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5000">
        <p14:prism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8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Подготовка обучающихся </a:t>
            </a:r>
            <a:b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усвоению нового материала 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37230327"/>
              </p:ext>
            </p:extLst>
          </p:nvPr>
        </p:nvGraphicFramePr>
        <p:xfrm>
          <a:off x="539552" y="1628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835905-D05E-4A50-A312-67D5539F277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09.02.2017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A6F9FD-AD71-44B8-B455-E7F48293E57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3421" y="3140968"/>
            <a:ext cx="1758559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89477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Click="0" advTm="5000">
        <p14:prism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6" grpId="0">
        <p:bldAsOne/>
      </p:bldGraphic>
    </p:bldLst>
  </p:timing>
</p:sld>
</file>

<file path=ppt/theme/theme1.xml><?xml version="1.0" encoding="utf-8"?>
<a:theme xmlns:a="http://schemas.openxmlformats.org/drawingml/2006/main" name="нач.школа 12. математик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639</Words>
  <Application>Microsoft Office PowerPoint</Application>
  <PresentationFormat>Экран (4:3)</PresentationFormat>
  <Paragraphs>129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нач.школа 12. математика</vt:lpstr>
      <vt:lpstr>Слайд 1</vt:lpstr>
      <vt:lpstr>Слайд 2</vt:lpstr>
      <vt:lpstr> Задачи преподавания математики во вспомогательной школе состоят в том, чтобы: </vt:lpstr>
      <vt:lpstr>Слайд 4</vt:lpstr>
      <vt:lpstr>Классификация методов по характеру  познавательной деятельности</vt:lpstr>
      <vt:lpstr>Прием – это часть метода.  Например, при использовании метода упражнений применяются следующие приемы: </vt:lpstr>
      <vt:lpstr>Применение конкретных приемов обучения  на отдельных этапах урока</vt:lpstr>
      <vt:lpstr>Проверка домашнего задания</vt:lpstr>
      <vt:lpstr>Подготовка обучающихся  к усвоению нового материала </vt:lpstr>
      <vt:lpstr>Сообщение нового материала</vt:lpstr>
      <vt:lpstr>Закрепление полученных знаний</vt:lpstr>
      <vt:lpstr>Для развития познавательных интересов стараюсь выполнять  следующие условия: </vt:lpstr>
      <vt:lpstr>Применяю эффективные формы обучения </vt:lpstr>
      <vt:lpstr>Прививаю и поддерживаю интерес к своему предмету по-разному: </vt:lpstr>
      <vt:lpstr>Обычно я сопровождаю урок вопросами: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Владелец</dc:creator>
  <cp:lastModifiedBy>Дом</cp:lastModifiedBy>
  <cp:revision>34</cp:revision>
  <dcterms:created xsi:type="dcterms:W3CDTF">2012-01-30T16:30:51Z</dcterms:created>
  <dcterms:modified xsi:type="dcterms:W3CDTF">2017-02-09T13:12:34Z</dcterms:modified>
</cp:coreProperties>
</file>