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7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C:\Users\дом\Desktop\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611560" y="1357298"/>
            <a:ext cx="7772400" cy="28575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Педагогический совет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«Создание условий для сохранения и укрепления здоровья детей, физкультурно-оздоровительной работы 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ДОУ»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5715016"/>
            <a:ext cx="3765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Подготовила  старший воспитатель 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Данилина М.А.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" descr="C:\Users\дом\Desktop\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3071802" y="188640"/>
            <a:ext cx="5456174" cy="1584176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b="1" dirty="0" smtClean="0"/>
              <a:t> </a:t>
            </a:r>
            <a:r>
              <a:rPr lang="ru-RU" sz="27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какой категории физического воспитания относятся гигиенические факторы, естественные силы природы и физические упражнения?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Овальная выноска 7"/>
          <p:cNvSpPr/>
          <p:nvPr/>
        </p:nvSpPr>
        <p:spPr>
          <a:xfrm>
            <a:off x="1000100" y="1928802"/>
            <a:ext cx="2664296" cy="1584176"/>
          </a:xfrm>
          <a:prstGeom prst="wedgeEllipseCallout">
            <a:avLst>
              <a:gd name="adj1" fmla="val -60625"/>
              <a:gd name="adj2" fmla="val 792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Задачи физического воспитания</a:t>
            </a:r>
            <a:endParaRPr lang="ru-RU" b="1" dirty="0"/>
          </a:p>
        </p:txBody>
      </p:sp>
      <p:sp>
        <p:nvSpPr>
          <p:cNvPr id="9" name="Овальная выноска 8"/>
          <p:cNvSpPr/>
          <p:nvPr/>
        </p:nvSpPr>
        <p:spPr>
          <a:xfrm>
            <a:off x="971600" y="3645024"/>
            <a:ext cx="2664296" cy="1584176"/>
          </a:xfrm>
          <a:prstGeom prst="wedgeEllipseCallout">
            <a:avLst>
              <a:gd name="adj1" fmla="val -70573"/>
              <a:gd name="adj2" fmla="val 733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Средства физического воспитания</a:t>
            </a:r>
            <a:endParaRPr lang="ru-RU" b="1" dirty="0"/>
          </a:p>
        </p:txBody>
      </p:sp>
      <p:sp>
        <p:nvSpPr>
          <p:cNvPr id="10" name="Овальная выноска 9"/>
          <p:cNvSpPr/>
          <p:nvPr/>
        </p:nvSpPr>
        <p:spPr>
          <a:xfrm>
            <a:off x="3203848" y="4869160"/>
            <a:ext cx="2664296" cy="158417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Методы физического воспитания</a:t>
            </a:r>
            <a:endParaRPr lang="ru-RU" b="1" dirty="0"/>
          </a:p>
        </p:txBody>
      </p:sp>
      <p:sp>
        <p:nvSpPr>
          <p:cNvPr id="11" name="Овальная выноска 10"/>
          <p:cNvSpPr/>
          <p:nvPr/>
        </p:nvSpPr>
        <p:spPr>
          <a:xfrm>
            <a:off x="5292080" y="3717032"/>
            <a:ext cx="2664296" cy="1584176"/>
          </a:xfrm>
          <a:prstGeom prst="wedgeEllipseCallout">
            <a:avLst>
              <a:gd name="adj1" fmla="val 79144"/>
              <a:gd name="adj2" fmla="val 700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Формы физического воспитания</a:t>
            </a:r>
            <a:endParaRPr lang="ru-RU" b="1" dirty="0"/>
          </a:p>
        </p:txBody>
      </p:sp>
      <p:sp>
        <p:nvSpPr>
          <p:cNvPr id="12" name="Овальная выноска 11"/>
          <p:cNvSpPr/>
          <p:nvPr/>
        </p:nvSpPr>
        <p:spPr>
          <a:xfrm>
            <a:off x="5148064" y="1916832"/>
            <a:ext cx="2664296" cy="1584176"/>
          </a:xfrm>
          <a:prstGeom prst="wedgeEllipseCallout">
            <a:avLst>
              <a:gd name="adj1" fmla="val 66709"/>
              <a:gd name="adj2" fmla="val 474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Принципы физического воспитания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ом\Desktop\9ad9af0136ef6ad81dee87d3ada933ee--cute-cartoon-girl-school-childr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34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1000100" y="332656"/>
            <a:ext cx="7455868" cy="1310394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b="1" dirty="0" smtClean="0"/>
              <a:t> </a:t>
            </a:r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</a:rPr>
              <a:t>Закончите пословицы о здоровье  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 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83568" y="1428736"/>
            <a:ext cx="3312368" cy="920144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Чистота - </a:t>
            </a:r>
          </a:p>
          <a:p>
            <a:endParaRPr lang="ru-RU" sz="24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5"/>
          <p:cNvSpPr txBox="1">
            <a:spLocks/>
          </p:cNvSpPr>
          <p:nvPr/>
        </p:nvSpPr>
        <p:spPr>
          <a:xfrm>
            <a:off x="3635896" y="1428736"/>
            <a:ext cx="3312368" cy="920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Залог здоровья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Подзаголовок 5"/>
          <p:cNvSpPr txBox="1">
            <a:spLocks/>
          </p:cNvSpPr>
          <p:nvPr/>
        </p:nvSpPr>
        <p:spPr>
          <a:xfrm>
            <a:off x="1500166" y="1928802"/>
            <a:ext cx="2495770" cy="9241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Здоровье дороже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" name="Подзаголовок 5"/>
          <p:cNvSpPr txBox="1">
            <a:spLocks/>
          </p:cNvSpPr>
          <p:nvPr/>
        </p:nvSpPr>
        <p:spPr>
          <a:xfrm>
            <a:off x="3779912" y="1928802"/>
            <a:ext cx="3312368" cy="9241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Золота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Подзаголовок 5"/>
          <p:cNvSpPr txBox="1">
            <a:spLocks/>
          </p:cNvSpPr>
          <p:nvPr/>
        </p:nvSpPr>
        <p:spPr>
          <a:xfrm>
            <a:off x="1214414" y="2357430"/>
            <a:ext cx="2853530" cy="999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Чисто жить -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Подзаголовок 5"/>
          <p:cNvSpPr txBox="1">
            <a:spLocks/>
          </p:cNvSpPr>
          <p:nvPr/>
        </p:nvSpPr>
        <p:spPr>
          <a:xfrm>
            <a:off x="3923928" y="2357430"/>
            <a:ext cx="3312368" cy="999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Здоровым быть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Подзаголовок 5"/>
          <p:cNvSpPr txBox="1">
            <a:spLocks/>
          </p:cNvSpPr>
          <p:nvPr/>
        </p:nvSpPr>
        <p:spPr>
          <a:xfrm>
            <a:off x="1357290" y="2786058"/>
            <a:ext cx="2710654" cy="10029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Здоровье</a:t>
            </a:r>
            <a:r>
              <a:rPr kumimoji="0" lang="ru-RU" sz="2400" b="1" i="1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в порядке</a:t>
            </a: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6" name="Подзаголовок 5"/>
          <p:cNvSpPr txBox="1">
            <a:spLocks/>
          </p:cNvSpPr>
          <p:nvPr/>
        </p:nvSpPr>
        <p:spPr>
          <a:xfrm>
            <a:off x="3995936" y="2786058"/>
            <a:ext cx="3312368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Спасибо зарядке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7" name="Подзаголовок 5"/>
          <p:cNvSpPr txBox="1">
            <a:spLocks/>
          </p:cNvSpPr>
          <p:nvPr/>
        </p:nvSpPr>
        <p:spPr>
          <a:xfrm>
            <a:off x="1857356" y="3357562"/>
            <a:ext cx="2570628" cy="9355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Если хочешь быть здоров -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8" name="Подзаголовок 5"/>
          <p:cNvSpPr txBox="1">
            <a:spLocks/>
          </p:cNvSpPr>
          <p:nvPr/>
        </p:nvSpPr>
        <p:spPr>
          <a:xfrm>
            <a:off x="4139952" y="3714752"/>
            <a:ext cx="3312368" cy="5783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Закаляйся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9" name="Подзаголовок 5"/>
          <p:cNvSpPr txBox="1">
            <a:spLocks/>
          </p:cNvSpPr>
          <p:nvPr/>
        </p:nvSpPr>
        <p:spPr>
          <a:xfrm>
            <a:off x="2000232" y="4286256"/>
            <a:ext cx="2499760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здоровом теле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0" name="Подзаголовок 5"/>
          <p:cNvSpPr txBox="1">
            <a:spLocks/>
          </p:cNvSpPr>
          <p:nvPr/>
        </p:nvSpPr>
        <p:spPr>
          <a:xfrm>
            <a:off x="4067944" y="4286256"/>
            <a:ext cx="3312368" cy="510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Здоровый дух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1" name="Подзаголовок 5"/>
          <p:cNvSpPr txBox="1">
            <a:spLocks/>
          </p:cNvSpPr>
          <p:nvPr/>
        </p:nvSpPr>
        <p:spPr>
          <a:xfrm>
            <a:off x="1857356" y="4857760"/>
            <a:ext cx="2642636" cy="4434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Здоровье за деньги -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2" name="Подзаголовок 5"/>
          <p:cNvSpPr txBox="1">
            <a:spLocks/>
          </p:cNvSpPr>
          <p:nvPr/>
        </p:nvSpPr>
        <p:spPr>
          <a:xfrm>
            <a:off x="4139952" y="5143512"/>
            <a:ext cx="3312368" cy="5715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Не купишь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10" grpId="0"/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Desktop\1535139916_19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Подведение итогов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1000108"/>
            <a:ext cx="5286412" cy="5126055"/>
          </a:xfrm>
        </p:spPr>
        <p:txBody>
          <a:bodyPr>
            <a:normAutofit fontScale="2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Для того, чтобы добиться положительных результатов в деле </a:t>
            </a:r>
            <a:r>
              <a:rPr lang="ru-RU" sz="7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детей нужна целенаправленная комплексная система физкультурно-оздоровительной деятельности как в детском саду, так и в семье. </a:t>
            </a:r>
          </a:p>
          <a:p>
            <a:pPr>
              <a:buNone/>
            </a:pP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нам - педагогам-дошкольникам необходимо:</a:t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Уделять особое внимание организации подвижных игр, как средство повышения двигательной активности дошкольников. </a:t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Максимально увеличить время пребывания детей на свежем воздухе с обязательной организацией двигательной активности</a:t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Рационально сочетать физкультурные занятия с закаливающими процедурами</a:t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Наращивать резервные возможности организма ребёнка за счёт регулярных проведений подвижных игр, физических упражнений. </a:t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Уделять особое внимание развитию у детей движений циклического характера (бег, прыжки, ходьба и т.д.)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\Desktop\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27584" y="1714488"/>
            <a:ext cx="752432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 – это драгоценность и притом единственная, ради которой действительно стоит не только не жалеть времени, сил, трудов и всяких благ, но и пожертвовать ради него частицей самой жизни, поскольку жизнь без него становится нестерпимой и унизительной»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Мишель </a:t>
            </a:r>
            <a:r>
              <a:rPr kumimoji="0" lang="ru-RU" sz="2400" b="1" i="1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Монтенью</a:t>
            </a:r>
            <a:endParaRPr kumimoji="0" lang="ru-RU" sz="2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C:\Users\дом\Desktop\s12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3286116" y="857232"/>
            <a:ext cx="5857884" cy="428628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</a:rPr>
              <a:t>Давным-давно, на горе Олимп жили боги</a:t>
            </a:r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</a:rPr>
              <a:t> …</a:t>
            </a:r>
            <a:br>
              <a:rPr lang="ru-RU" sz="31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643042" y="1500174"/>
            <a:ext cx="5000660" cy="4262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sz="15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“Стало им скучно, и решили они создать человека и заселить планету Земля. Долго думали они, каким должен быть человек. Один из богов сказал: “Человек должен быть сильным”, другой сказал: “Человек должен быть здоровым”, третий сказал: “Человек должен быть умным”. Но один из богов сказал так: “Если всё это будет у человека, он будет подобен нам”. И, решили они спрятать главное, что есть у человека – его здоровье. Стали думать, решать – куда бы его спрятать? Одни предлагали спрятать здоровье глубоко в синее море, другие - за высокие горы.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вы думаете, куда спрятали</a:t>
            </a:r>
            <a:r>
              <a:rPr lang="ru-RU" sz="1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5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здоровье? </a:t>
            </a:r>
            <a:br>
              <a:rPr kumimoji="0" lang="ru-RU" sz="15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5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Один из богов сказал: "Здоровье надо спрятать в самого человека". Так и живёт с давних времён человек, пытаясь найти своё здоровье. Да вот не каждый может найти и сберечь бесценный дар богов! Значит, здоровье-то оказывается спрятано и во мне, и в каждом из нас и в каждом ребёнке. </a:t>
            </a:r>
            <a:endParaRPr kumimoji="0" lang="ru-RU" sz="15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дом\Desktop\depositphotos_135500998-stock-illustration-boys-and-girls-with-toy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668592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Деловая игра</a:t>
            </a:r>
            <a:b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857224" y="3143248"/>
            <a:ext cx="4286280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fontAlgn="base">
              <a:lnSpc>
                <a:spcPts val="168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Назовите принципы </a:t>
            </a:r>
            <a:r>
              <a:rPr kumimoji="0" lang="ru-RU" sz="1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закаливания</a:t>
            </a:r>
            <a:endParaRPr lang="ru-RU" sz="1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lnSpc>
                <a:spcPts val="168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– три П. </a:t>
            </a:r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</a:t>
            </a:r>
            <a:endParaRPr kumimoji="0" lang="ru-RU" sz="1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ts val="168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Назовите насекомых – индикаторов </a:t>
            </a:r>
          </a:p>
          <a:p>
            <a:pPr eaLnBrk="0" fontAlgn="base" hangingPunct="0">
              <a:lnSpc>
                <a:spcPts val="168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отсутствия у человека навыков  </a:t>
            </a:r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гигиены. </a:t>
            </a:r>
          </a:p>
          <a:p>
            <a:pPr lvl="0" eaLnBrk="0" fontAlgn="base" hangingPunct="0">
              <a:lnSpc>
                <a:spcPts val="168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          </a:t>
            </a:r>
            <a:endParaRPr kumimoji="0" lang="ru-RU" sz="1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ts val="168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Какая </a:t>
            </a:r>
            <a:r>
              <a:rPr kumimoji="0" lang="ru-RU" sz="1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поговорка учит нас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ts val="168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правильному режиму питания?  </a:t>
            </a:r>
            <a:r>
              <a:rPr kumimoji="0" lang="ru-RU" sz="1400" b="1" i="0" u="none" strike="noStrike" normalizeH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</a:t>
            </a:r>
            <a:endParaRPr kumimoji="0" lang="ru-RU" sz="1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168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168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  Кто </a:t>
            </a:r>
            <a:r>
              <a:rPr kumimoji="0" lang="ru-RU" sz="1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такие «совы» и «жаворонки»?         </a:t>
            </a:r>
            <a:endParaRPr lang="ru-RU" sz="1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ts val="168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</a:t>
            </a:r>
          </a:p>
          <a:p>
            <a:pPr lvl="0" eaLnBrk="0" fontAlgn="base" hangingPunct="0">
              <a:lnSpc>
                <a:spcPts val="168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Сколько </a:t>
            </a:r>
            <a:r>
              <a:rPr kumimoji="0" lang="ru-RU" sz="1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часов в сутки должен спать </a:t>
            </a:r>
            <a:endParaRPr lang="ru-RU" sz="1400" b="1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ts val="168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normalizeH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normalizeH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1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человек</a:t>
            </a:r>
            <a:r>
              <a:rPr kumimoji="0" lang="ru-RU" sz="1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?                                                      </a:t>
            </a:r>
            <a:endParaRPr kumimoji="0" lang="ru-RU" sz="1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3143248"/>
            <a:ext cx="35719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Постоянно, последовательно , постепенно</a:t>
            </a: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 Блохи, вши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Завтрак съешь сам, обед  раздели с  другом, а ужин отдай врагу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Это </a:t>
            </a:r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люди с разными биологическими</a:t>
            </a:r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ритмами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Взрослый </a:t>
            </a:r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– 8 часов, подросток – 9-10, ребёнок – 10-12 часов.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</a:t>
            </a:r>
            <a:endParaRPr lang="ru-RU" sz="1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endParaRPr lang="ru-RU" sz="1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endParaRPr lang="ru-RU" sz="1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 descr="C:\Users\дом\Desktop\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2786050" y="214290"/>
            <a:ext cx="5741926" cy="1630534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</a:rPr>
              <a:t>Тест для самооценки профессиональной подготовки по теории и методике физического воспитания дошкольников.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83568" y="1714488"/>
            <a:ext cx="7704856" cy="5143512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задачи предполагают формирование двигательных умений и навыков, развитие психофизических качеств, развитие двигательных способностей.</a:t>
            </a:r>
          </a:p>
          <a:p>
            <a:endParaRPr lang="ru-RU" sz="24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23528" y="3356992"/>
            <a:ext cx="2592288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Воспитательные</a:t>
            </a:r>
            <a:endParaRPr lang="ru-RU" b="1" dirty="0"/>
          </a:p>
        </p:txBody>
      </p:sp>
      <p:sp>
        <p:nvSpPr>
          <p:cNvPr id="8" name="Овал 7"/>
          <p:cNvSpPr/>
          <p:nvPr/>
        </p:nvSpPr>
        <p:spPr>
          <a:xfrm>
            <a:off x="1043608" y="4869160"/>
            <a:ext cx="302433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Оздоровительные</a:t>
            </a:r>
            <a:endParaRPr lang="ru-RU" b="1" dirty="0"/>
          </a:p>
        </p:txBody>
      </p:sp>
      <p:sp>
        <p:nvSpPr>
          <p:cNvPr id="9" name="Овал 8"/>
          <p:cNvSpPr/>
          <p:nvPr/>
        </p:nvSpPr>
        <p:spPr>
          <a:xfrm>
            <a:off x="4716016" y="4869160"/>
            <a:ext cx="2952328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Образовательные</a:t>
            </a:r>
            <a:endParaRPr lang="ru-RU" b="1" dirty="0"/>
          </a:p>
        </p:txBody>
      </p:sp>
      <p:sp>
        <p:nvSpPr>
          <p:cNvPr id="10" name="Овал 9"/>
          <p:cNvSpPr/>
          <p:nvPr/>
        </p:nvSpPr>
        <p:spPr>
          <a:xfrm>
            <a:off x="5796136" y="3356992"/>
            <a:ext cx="302433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Коррекционно-развивающие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 descr="C:\Users\дом\Desktop\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2714612" y="285728"/>
            <a:ext cx="6215106" cy="1487088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Какое положение выражает готовность к действию и создает наиболее выгодные условия для правильного выполнения упражнений?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83568" y="1700808"/>
            <a:ext cx="7704856" cy="4752528"/>
          </a:xfrm>
        </p:spPr>
        <p:txBody>
          <a:bodyPr>
            <a:noAutofit/>
          </a:bodyPr>
          <a:lstStyle/>
          <a:p>
            <a:endParaRPr lang="ru-RU" sz="24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000232" y="2285992"/>
            <a:ext cx="2592288" cy="108012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Рациональное</a:t>
            </a:r>
            <a:endParaRPr lang="ru-RU" b="1" dirty="0"/>
          </a:p>
        </p:txBody>
      </p:sp>
      <p:sp>
        <p:nvSpPr>
          <p:cNvPr id="8" name="Овал 7"/>
          <p:cNvSpPr/>
          <p:nvPr/>
        </p:nvSpPr>
        <p:spPr>
          <a:xfrm>
            <a:off x="1857356" y="3929066"/>
            <a:ext cx="2592288" cy="108012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Обычное</a:t>
            </a:r>
            <a:endParaRPr lang="ru-RU" b="1" dirty="0"/>
          </a:p>
        </p:txBody>
      </p:sp>
      <p:sp>
        <p:nvSpPr>
          <p:cNvPr id="9" name="Овал 8"/>
          <p:cNvSpPr/>
          <p:nvPr/>
        </p:nvSpPr>
        <p:spPr>
          <a:xfrm>
            <a:off x="4929190" y="3786190"/>
            <a:ext cx="2592288" cy="108012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Простое</a:t>
            </a:r>
            <a:endParaRPr lang="ru-RU" b="1" dirty="0"/>
          </a:p>
        </p:txBody>
      </p:sp>
      <p:sp>
        <p:nvSpPr>
          <p:cNvPr id="10" name="Овал 9"/>
          <p:cNvSpPr/>
          <p:nvPr/>
        </p:nvSpPr>
        <p:spPr>
          <a:xfrm>
            <a:off x="5214942" y="1928802"/>
            <a:ext cx="2592288" cy="108012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Исходное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C:\Users\дом\Desktop\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3000364" y="188640"/>
            <a:ext cx="5527612" cy="2097352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dirty="0" smtClean="0"/>
              <a:t> </a:t>
            </a:r>
            <a:r>
              <a:rPr lang="ru-RU" sz="27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какой группе методов относятся перечисленные приемы: показ, подражание, зрительные ориентиры, фотографии, рисунки, схемы?</a:t>
            </a: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авильный пятиугольник 7"/>
          <p:cNvSpPr/>
          <p:nvPr/>
        </p:nvSpPr>
        <p:spPr>
          <a:xfrm>
            <a:off x="1000100" y="2357430"/>
            <a:ext cx="2664296" cy="1944216"/>
          </a:xfrm>
          <a:prstGeom prst="pentagon">
            <a:avLst/>
          </a:prstGeom>
          <a:solidFill>
            <a:srgbClr val="FF33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Физические</a:t>
            </a:r>
            <a:endParaRPr lang="ru-RU" b="1" dirty="0"/>
          </a:p>
        </p:txBody>
      </p:sp>
      <p:sp>
        <p:nvSpPr>
          <p:cNvPr id="9" name="Правильный пятиугольник 8"/>
          <p:cNvSpPr/>
          <p:nvPr/>
        </p:nvSpPr>
        <p:spPr>
          <a:xfrm>
            <a:off x="3286116" y="4071942"/>
            <a:ext cx="2736304" cy="2016224"/>
          </a:xfrm>
          <a:prstGeom prst="pentagon">
            <a:avLst/>
          </a:prstGeom>
          <a:solidFill>
            <a:srgbClr val="FF33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Наглядные</a:t>
            </a:r>
            <a:endParaRPr lang="ru-RU" b="1" dirty="0"/>
          </a:p>
        </p:txBody>
      </p:sp>
      <p:sp>
        <p:nvSpPr>
          <p:cNvPr id="11" name="Правильный пятиугольник 10"/>
          <p:cNvSpPr/>
          <p:nvPr/>
        </p:nvSpPr>
        <p:spPr>
          <a:xfrm>
            <a:off x="5786446" y="2428868"/>
            <a:ext cx="2736304" cy="2016224"/>
          </a:xfrm>
          <a:prstGeom prst="pentagon">
            <a:avLst/>
          </a:prstGeom>
          <a:solidFill>
            <a:srgbClr val="FF33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Дидактические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 descr="C:\Users\дом\Desktop\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3143240" y="188640"/>
            <a:ext cx="5384736" cy="1883038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b="1" dirty="0" smtClean="0"/>
              <a:t> </a:t>
            </a:r>
            <a:r>
              <a:rPr lang="ru-RU" sz="27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Сознательная, активная деятельность ребенка, характеризующаяся точным и своевременным выполнением заданий, связанных с обязательным для всех играющих правилом - это...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3143240" y="2714620"/>
            <a:ext cx="3024336" cy="1584176"/>
          </a:xfrm>
          <a:prstGeom prst="cloud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Двигательные режим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785786" y="4143380"/>
            <a:ext cx="3024336" cy="1584176"/>
          </a:xfrm>
          <a:prstGeom prst="cloud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Подвижная игра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5357818" y="4071942"/>
            <a:ext cx="3024336" cy="1584176"/>
          </a:xfrm>
          <a:prstGeom prst="cloud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Основные движения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" descr="C:\Users\дом\Desktop\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3000364" y="214290"/>
            <a:ext cx="5527612" cy="1558526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b="1" dirty="0" smtClean="0"/>
              <a:t> </a:t>
            </a:r>
            <a:r>
              <a:rPr lang="ru-RU" sz="27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Основной формой организованного систематического обучения физическим упражнениям является…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ердце 7"/>
          <p:cNvSpPr/>
          <p:nvPr/>
        </p:nvSpPr>
        <p:spPr>
          <a:xfrm>
            <a:off x="857224" y="2500306"/>
            <a:ext cx="2016224" cy="1728192"/>
          </a:xfrm>
          <a:prstGeom prst="hear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Подвижная игра</a:t>
            </a:r>
            <a:endParaRPr lang="ru-RU" b="1" dirty="0"/>
          </a:p>
        </p:txBody>
      </p:sp>
      <p:sp>
        <p:nvSpPr>
          <p:cNvPr id="9" name="Сердце 8"/>
          <p:cNvSpPr/>
          <p:nvPr/>
        </p:nvSpPr>
        <p:spPr>
          <a:xfrm>
            <a:off x="3347864" y="2780928"/>
            <a:ext cx="2592288" cy="2160240"/>
          </a:xfrm>
          <a:prstGeom prst="hear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Физкультурное занятие</a:t>
            </a:r>
            <a:endParaRPr lang="ru-RU" b="1" dirty="0"/>
          </a:p>
        </p:txBody>
      </p:sp>
      <p:sp>
        <p:nvSpPr>
          <p:cNvPr id="10" name="Сердце 9"/>
          <p:cNvSpPr/>
          <p:nvPr/>
        </p:nvSpPr>
        <p:spPr>
          <a:xfrm>
            <a:off x="827584" y="4581128"/>
            <a:ext cx="2016224" cy="1800200"/>
          </a:xfrm>
          <a:prstGeom prst="hear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Утренняя гимнастика</a:t>
            </a:r>
            <a:endParaRPr lang="ru-RU" b="1" dirty="0"/>
          </a:p>
        </p:txBody>
      </p:sp>
      <p:sp>
        <p:nvSpPr>
          <p:cNvPr id="11" name="Сердце 10"/>
          <p:cNvSpPr/>
          <p:nvPr/>
        </p:nvSpPr>
        <p:spPr>
          <a:xfrm>
            <a:off x="6372200" y="4581128"/>
            <a:ext cx="2088232" cy="1728192"/>
          </a:xfrm>
          <a:prstGeom prst="hear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Физкультминутка</a:t>
            </a:r>
            <a:endParaRPr lang="ru-RU" b="1" dirty="0"/>
          </a:p>
        </p:txBody>
      </p:sp>
      <p:sp>
        <p:nvSpPr>
          <p:cNvPr id="12" name="Сердце 11"/>
          <p:cNvSpPr/>
          <p:nvPr/>
        </p:nvSpPr>
        <p:spPr>
          <a:xfrm>
            <a:off x="6500826" y="2285992"/>
            <a:ext cx="2088232" cy="1728192"/>
          </a:xfrm>
          <a:prstGeom prst="hear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Утренняя прогулка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 descr="C:\Users\дом\Desktop\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3000364" y="188640"/>
            <a:ext cx="5527612" cy="1584176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дошкольников спортивными играми начинают с…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23528" y="2780928"/>
            <a:ext cx="2520280" cy="2088232"/>
          </a:xfrm>
          <a:prstGeom prst="triangle">
            <a:avLst/>
          </a:prstGeom>
          <a:solidFill>
            <a:srgbClr val="660033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Вопросов к детям</a:t>
            </a:r>
            <a:endParaRPr lang="ru-RU" b="1" dirty="0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987824" y="1484784"/>
            <a:ext cx="3456384" cy="2088232"/>
          </a:xfrm>
          <a:prstGeom prst="triangle">
            <a:avLst/>
          </a:prstGeom>
          <a:solidFill>
            <a:srgbClr val="660033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Соревнований между отдельными детьми</a:t>
            </a:r>
            <a:endParaRPr lang="ru-RU" b="1" dirty="0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6444208" y="2708920"/>
            <a:ext cx="2520280" cy="2088232"/>
          </a:xfrm>
          <a:prstGeom prst="triangle">
            <a:avLst/>
          </a:prstGeom>
          <a:solidFill>
            <a:srgbClr val="660033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Раздачи пособий</a:t>
            </a:r>
            <a:endParaRPr lang="ru-RU" b="1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843808" y="4221088"/>
            <a:ext cx="3744416" cy="2160240"/>
          </a:xfrm>
          <a:prstGeom prst="triangle">
            <a:avLst/>
          </a:prstGeom>
          <a:solidFill>
            <a:srgbClr val="660033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Разучивания отдельных элементов техники игры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410</Words>
  <Application>Microsoft Office PowerPoint</Application>
  <PresentationFormat>Экран (4:3)</PresentationFormat>
  <Paragraphs>91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 Педагогический совет «Создание условий для сохранения и укрепления здоровья детей, физкультурно-оздоровительной работы  в ДОУ» </vt:lpstr>
      <vt:lpstr>   Давным-давно, на горе Олимп жили боги …   </vt:lpstr>
      <vt:lpstr>   Деловая игра  </vt:lpstr>
      <vt:lpstr>   Тест для самооценки профессиональной подготовки по теории и методике физического воспитания дошкольников.  </vt:lpstr>
      <vt:lpstr>   Какое положение выражает готовность к действию и создает наиболее выгодные условия для правильного выполнения упражнений?  </vt:lpstr>
      <vt:lpstr>    К какой группе методов относятся перечисленные приемы: показ, подражание, зрительные ориентиры, фотографии, рисунки, схемы?  </vt:lpstr>
      <vt:lpstr>   Сознательная, активная деятельность ребенка, характеризующаяся точным и своевременным выполнением заданий, связанных с обязательным для всех играющих правилом - это...  </vt:lpstr>
      <vt:lpstr>    Основной формой организованного систематического обучения физическим упражнениям является…  </vt:lpstr>
      <vt:lpstr>   Обучение дошкольников спортивными играми начинают с…  </vt:lpstr>
      <vt:lpstr>    К какой категории физического воспитания относятся гигиенические факторы, естественные силы природы и физические упражнения?  </vt:lpstr>
      <vt:lpstr>   Закончите пословицы о здоровье      </vt:lpstr>
      <vt:lpstr>Подведение итогов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Тематический педсовет Физкультурно-оздоровительная работа в контексте ФГОС ДО </dc:title>
  <dc:creator>ЮЛЕНЬКА</dc:creator>
  <cp:lastModifiedBy>Марина</cp:lastModifiedBy>
  <cp:revision>50</cp:revision>
  <dcterms:created xsi:type="dcterms:W3CDTF">2015-11-26T20:30:14Z</dcterms:created>
  <dcterms:modified xsi:type="dcterms:W3CDTF">2020-02-22T10:25:11Z</dcterms:modified>
</cp:coreProperties>
</file>