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257" r:id="rId3"/>
    <p:sldId id="285" r:id="rId4"/>
    <p:sldId id="283" r:id="rId5"/>
    <p:sldId id="259" r:id="rId6"/>
    <p:sldId id="261" r:id="rId7"/>
    <p:sldId id="262" r:id="rId8"/>
    <p:sldId id="263" r:id="rId9"/>
    <p:sldId id="269" r:id="rId10"/>
    <p:sldId id="264" r:id="rId11"/>
    <p:sldId id="266" r:id="rId12"/>
    <p:sldId id="267" r:id="rId13"/>
    <p:sldId id="270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81" r:id="rId22"/>
    <p:sldId id="28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00" autoAdjust="0"/>
    <p:restoredTop sz="94660"/>
  </p:normalViewPr>
  <p:slideViewPr>
    <p:cSldViewPr>
      <p:cViewPr varScale="1">
        <p:scale>
          <a:sx n="71" d="100"/>
          <a:sy n="71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5D1123-FBEA-4B9C-9E25-5AC80723D190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7DAA8-223C-4A9D-89D8-81027D7F01B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67DAA8-223C-4A9D-89D8-81027D7F01BC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A92ABA1-AFBD-47C8-B2BE-716910AD067F}" type="datetimeFigureOut">
              <a:rPr lang="ru-RU" smtClean="0"/>
              <a:pPr/>
              <a:t>10.10.2019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53F15F8-3D6C-4C92-A7A0-EB59B9A547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upload.wikimedia.org/wikipedia/commons/3/37/Peoples_Siberia_XVI.jp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 всё </a:t>
            </a:r>
            <a:r>
              <a:rPr lang="ru-RU" dirty="0" err="1" smtClean="0"/>
              <a:t>начиналоь</a:t>
            </a:r>
            <a:r>
              <a:rPr lang="ru-RU" dirty="0" smtClean="0"/>
              <a:t>.                        Народы Сибири.</a:t>
            </a: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3807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 на </a:t>
            </a:r>
            <a:r>
              <a:rPr lang="ru-RU" dirty="0" err="1" smtClean="0"/>
              <a:t>возальной</a:t>
            </a:r>
            <a:r>
              <a:rPr lang="ru-RU" dirty="0" smtClean="0"/>
              <a:t> площади посвящён первым переселенцам</a:t>
            </a:r>
            <a:endParaRPr lang="ru-RU" dirty="0"/>
          </a:p>
        </p:txBody>
      </p:sp>
      <p:pic>
        <p:nvPicPr>
          <p:cNvPr id="4" name="Содержимое 3" descr="http://www.roadplanet.ru/img/reports/794/img/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32856"/>
            <a:ext cx="5004048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thumb/3/35/Statue_of_settlers_Birobidzhan.JPG/200px-Statue_of_settlers_Birobidzhan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132856"/>
            <a:ext cx="4104456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                Река </a:t>
            </a:r>
            <a:r>
              <a:rPr lang="ru-RU" dirty="0" err="1" smtClean="0"/>
              <a:t>Бира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https://upload.wikimedia.org/wikipedia/commons/thumb/f/fc/%D0%A0%D0%B5%D0%BA%D0%B0_%D0%91%D0%B8%D1%80%D0%B0.JPG/200px-%D0%A0%D0%B5%D0%BA%D0%B0_%D0%91%D0%B8%D1%80%D0%B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8100392" cy="5733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2390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Музыкальный фонтан</a:t>
            </a:r>
            <a:endParaRPr lang="ru-RU" dirty="0"/>
          </a:p>
        </p:txBody>
      </p:sp>
      <p:pic>
        <p:nvPicPr>
          <p:cNvPr id="4" name="Содержимое 3" descr="http://world-of-russia.ru/images/birobidzhan_foto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8172400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   Благовещенский собор</a:t>
            </a:r>
            <a:endParaRPr lang="ru-RU" dirty="0"/>
          </a:p>
        </p:txBody>
      </p:sp>
      <p:pic>
        <p:nvPicPr>
          <p:cNvPr id="4" name="Содержимое 3" descr="http://www.stat1.eao.ru/Images/Society/church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420888"/>
            <a:ext cx="4716016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go3.imgsmail.ru/imgpreview?key=4346f44612c6d74a&amp;mb=imgdb_preview_185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908720"/>
            <a:ext cx="3960440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732696"/>
          </a:xfrm>
        </p:spPr>
        <p:txBody>
          <a:bodyPr/>
          <a:lstStyle/>
          <a:p>
            <a:r>
              <a:rPr lang="ru-RU" dirty="0" smtClean="0"/>
              <a:t>         Здание синагоги</a:t>
            </a:r>
            <a:endParaRPr lang="ru-RU" dirty="0"/>
          </a:p>
        </p:txBody>
      </p:sp>
      <p:pic>
        <p:nvPicPr>
          <p:cNvPr id="4" name="Содержимое 3" descr="http://vlad.in/city/5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140968"/>
            <a:ext cx="4283968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martnews.ru/storage/c/2013/10/03/1380801982_160358_1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052736"/>
            <a:ext cx="4536504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    В.Верещагин. Два еврея.</a:t>
            </a:r>
            <a:endParaRPr lang="ru-RU" dirty="0"/>
          </a:p>
        </p:txBody>
      </p:sp>
      <p:pic>
        <p:nvPicPr>
          <p:cNvPr id="4" name="Содержимое 3" descr="http://veresshagin.ru/cms.ashx?imageid=897c255f-c1aa-4653-873f-a5fd47e4ebb2&amp;req=Image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08720"/>
            <a:ext cx="4608512" cy="594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517232"/>
            <a:ext cx="3520440" cy="576064"/>
          </a:xfrm>
        </p:spPr>
        <p:txBody>
          <a:bodyPr>
            <a:noAutofit/>
          </a:bodyPr>
          <a:lstStyle/>
          <a:p>
            <a:r>
              <a:rPr lang="ru-RU" sz="2800" dirty="0" smtClean="0"/>
              <a:t>Башкиры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Кабардинцы</a:t>
            </a:r>
            <a:endParaRPr lang="ru-RU" sz="2800" dirty="0"/>
          </a:p>
        </p:txBody>
      </p:sp>
      <p:pic>
        <p:nvPicPr>
          <p:cNvPr id="7" name="Содержимое 6" descr="http://900igr.net/datai/geografija/Narody-v-Rossii/0003-010-V-Rossii-prozhivaet-okolo-160-narodov.png"/>
          <p:cNvPicPr>
            <a:picLocks noGrp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4664"/>
            <a:ext cx="4283968" cy="481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go4.imgsmail.ru/imgpreview?key=462a4649a9f862d0&amp;mb=imgdb_preview_936"/>
          <p:cNvPicPr>
            <a:picLocks noGrp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1412776"/>
            <a:ext cx="4536504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373216"/>
            <a:ext cx="3520440" cy="6480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Мордва - эрзя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Мордва - мокша</a:t>
            </a:r>
            <a:endParaRPr lang="ru-RU" sz="2800" dirty="0"/>
          </a:p>
        </p:txBody>
      </p:sp>
      <p:pic>
        <p:nvPicPr>
          <p:cNvPr id="7" name="Содержимое 6" descr="http://www.mesoeurasia.org/wp-content/uploads/2011/11/Erzya_women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4320480" cy="446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g1.liveinternet.ru/images/attach/b/3/27/154/27154419_t_054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556792"/>
            <a:ext cx="4392488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4941168"/>
            <a:ext cx="3520440" cy="936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Осетины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427984" y="5733256"/>
            <a:ext cx="3271264" cy="936104"/>
          </a:xfrm>
        </p:spPr>
        <p:txBody>
          <a:bodyPr>
            <a:noAutofit/>
          </a:bodyPr>
          <a:lstStyle/>
          <a:p>
            <a:r>
              <a:rPr lang="ru-RU" sz="2800" dirty="0" smtClean="0"/>
              <a:t>Адыгейцы</a:t>
            </a:r>
            <a:endParaRPr lang="ru-RU" sz="2800" dirty="0"/>
          </a:p>
        </p:txBody>
      </p:sp>
      <p:pic>
        <p:nvPicPr>
          <p:cNvPr id="7" name="Содержимое 6" descr="http://img1.liveinternet.ru/images/attach/c/0/52/755/52755102_1261478541_osetinuy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4211960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g0.liveinternet.ru/images/attach/c/1/50/119/50119977_1256044545_aduygeyskiy_nac_kostyum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8300" y="1556792"/>
            <a:ext cx="4642172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rot="10800000" flipV="1">
            <a:off x="457200" y="5013176"/>
            <a:ext cx="3520440" cy="720080"/>
          </a:xfrm>
        </p:spPr>
        <p:txBody>
          <a:bodyPr>
            <a:noAutofit/>
          </a:bodyPr>
          <a:lstStyle/>
          <a:p>
            <a:r>
              <a:rPr lang="ru-RU" sz="2800" dirty="0" smtClean="0"/>
              <a:t>Татары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5867400"/>
            <a:ext cx="2767208" cy="457200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Чукчи</a:t>
            </a:r>
            <a:endParaRPr lang="ru-RU" sz="2800" dirty="0"/>
          </a:p>
        </p:txBody>
      </p:sp>
      <p:pic>
        <p:nvPicPr>
          <p:cNvPr id="7" name="Содержимое 6" descr="http://vi.ill.in.ua/m/296x153/62427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4644008" cy="4092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http://img1.liveinternet.ru/images/attach/c/0/35/94/35094299_CHukcha_1022_copy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204864"/>
            <a:ext cx="4320480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Файл:Peoples Siberia XVI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878497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Карелка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88024" y="5229200"/>
            <a:ext cx="2911224" cy="648072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Ненцы</a:t>
            </a:r>
            <a:endParaRPr lang="ru-RU" sz="2800" dirty="0"/>
          </a:p>
        </p:txBody>
      </p:sp>
      <p:pic>
        <p:nvPicPr>
          <p:cNvPr id="7" name="Содержимое 6" descr="http://img0.liveinternet.ru/images/attach/c/5/85/345/85345466_kost_36bjpgKostyum_kalevalskoy_karelki__konec_HIH_v_.jpg"/>
          <p:cNvPicPr>
            <a:picLocks noGrp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16632" y="764704"/>
            <a:ext cx="626469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Содержимое 9" descr="http://www.krasnodar.ru/photo/NEWS_1/1308290018nj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908720"/>
            <a:ext cx="4968552" cy="4029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7239000" cy="6028680"/>
          </a:xfrm>
        </p:spPr>
        <p:txBody>
          <a:bodyPr>
            <a:normAutofit/>
          </a:bodyPr>
          <a:lstStyle/>
          <a:p>
            <a:r>
              <a:rPr lang="ru-RU" dirty="0" smtClean="0"/>
              <a:t>Если люди разных национальностей много веков живут рядом без ссор и вражды, значит, они уважают друг друга и стали братским союзом свободных народов. Значит, они усвоили закон, который передали им мудрые предки, - дружба всегда лучше вражды.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2820928"/>
          </a:xfrm>
        </p:spPr>
        <p:txBody>
          <a:bodyPr/>
          <a:lstStyle/>
          <a:p>
            <a:r>
              <a:rPr lang="ru-RU" dirty="0" smtClean="0"/>
              <a:t>    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</p:spPr>
        <p:txBody>
          <a:bodyPr/>
          <a:lstStyle/>
          <a:p>
            <a:r>
              <a:rPr lang="ru-RU" sz="3600" dirty="0" smtClean="0">
                <a:solidFill>
                  <a:srgbClr val="002060"/>
                </a:solidFill>
              </a:rPr>
              <a:t>«присоединение» Сибири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273050" indent="-273050"/>
            <a:r>
              <a:rPr lang="ru-RU" sz="2400" b="1" dirty="0" smtClean="0"/>
              <a:t>Распространение русского владычества и русской колонизации в Сибири, прерванное  Смутой началось с утверждением на престоле </a:t>
            </a:r>
            <a:r>
              <a:rPr lang="ru-RU" sz="2400" b="1" dirty="0" smtClean="0">
                <a:solidFill>
                  <a:srgbClr val="C00000"/>
                </a:solidFill>
              </a:rPr>
              <a:t>царя Михаила(1613-1645г.г.)</a:t>
            </a:r>
            <a:r>
              <a:rPr lang="ru-RU" sz="2400" b="1" dirty="0" smtClean="0"/>
              <a:t> В его царствование русские люди по притокам Енисея и Лены быстро прошли до самого Охотского моря и по р. Лене – до  Ледовитого океана.  При </a:t>
            </a:r>
            <a:r>
              <a:rPr lang="ru-RU" sz="2400" b="1" dirty="0" smtClean="0">
                <a:solidFill>
                  <a:srgbClr val="C00000"/>
                </a:solidFill>
              </a:rPr>
              <a:t>Алексее(1645-1676г.г.) </a:t>
            </a:r>
            <a:r>
              <a:rPr lang="ru-RU" sz="2400" b="1" dirty="0" smtClean="0"/>
              <a:t>русские утвердились в  </a:t>
            </a:r>
            <a:r>
              <a:rPr lang="ru-RU" sz="2400" b="1" dirty="0" err="1" smtClean="0"/>
              <a:t>Анадырьском</a:t>
            </a:r>
            <a:r>
              <a:rPr lang="ru-RU" sz="2400" b="1" dirty="0" smtClean="0"/>
              <a:t>  крае, в Забайкалье  и на Амуре. Продолжались  поиски новых земель для великого государя и, кроме того совершались походы в обследованные ,но еще не покоренные области. На этом огромном пространстве было основано 40 острогов.</a:t>
            </a:r>
          </a:p>
          <a:p>
            <a:pPr marL="273050" indent="-273050"/>
            <a:r>
              <a:rPr lang="ru-RU" sz="2400" b="1" dirty="0" smtClean="0"/>
              <a:t>Русские владения выросли в 3 раза/целое государство./</a:t>
            </a:r>
          </a:p>
          <a:p>
            <a:pPr marL="273050" indent="-273050"/>
            <a:r>
              <a:rPr lang="ru-RU" sz="2400" b="1" dirty="0" smtClean="0"/>
              <a:t>В  этих пунктах поселялся прежде всего разный вольный люд- казаки,	стрельцы, и другие служилые люди. Одновременно с ними селилось духовенство, а позже крестьяне и посадские люди.</a:t>
            </a:r>
          </a:p>
          <a:p>
            <a:pPr marL="273050" indent="-273050"/>
            <a:r>
              <a:rPr lang="ru-RU" sz="2400" b="1" dirty="0" smtClean="0"/>
              <a:t>Столицей Сибири был город Тобольск.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5886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Дворяне братья Бестужевы</a:t>
            </a:r>
            <a:endParaRPr lang="ru-RU" dirty="0"/>
          </a:p>
        </p:txBody>
      </p:sp>
      <p:pic>
        <p:nvPicPr>
          <p:cNvPr id="5" name="Содержимое 4" descr="http://ukrmap.su/program2009/uh9/9_5/109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24744"/>
            <a:ext cx="396044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Содержимое 5" descr="А.А. Бестужев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124744"/>
            <a:ext cx="3744416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</a:t>
            </a:r>
            <a:r>
              <a:rPr lang="ru-RU" dirty="0" err="1" smtClean="0"/>
              <a:t>Дерсу</a:t>
            </a:r>
            <a:r>
              <a:rPr lang="ru-RU" dirty="0" smtClean="0"/>
              <a:t> </a:t>
            </a:r>
            <a:r>
              <a:rPr lang="ru-RU" dirty="0" err="1" smtClean="0"/>
              <a:t>Узала</a:t>
            </a:r>
            <a:endParaRPr lang="ru-RU" dirty="0"/>
          </a:p>
        </p:txBody>
      </p:sp>
      <p:pic>
        <p:nvPicPr>
          <p:cNvPr id="4" name="Содержимое 3" descr="http://www.kmslife.ru/upload/iblock/5de/%20wbfru%2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3960440" cy="5475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.kinopoisk.ru/images/film/820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980728"/>
            <a:ext cx="3600400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Еврейская автономная область образована в 1934 г.</a:t>
            </a:r>
            <a:endParaRPr lang="ru-RU" dirty="0"/>
          </a:p>
        </p:txBody>
      </p:sp>
      <p:pic>
        <p:nvPicPr>
          <p:cNvPr id="4" name="Содержимое 3" descr="http://www.tourblogger.ru/files/users/u17972/530__________________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8100392" cy="5301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eao-nikolaevka.narod.ru/logo_2.gif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6624736" cy="645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roadplanet.ru/img/reports/794/img/16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172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r>
              <a:rPr lang="ru-RU" dirty="0" smtClean="0"/>
              <a:t>   Панорама Биробиджана</a:t>
            </a:r>
            <a:endParaRPr lang="ru-RU" dirty="0"/>
          </a:p>
        </p:txBody>
      </p:sp>
      <p:pic>
        <p:nvPicPr>
          <p:cNvPr id="6" name="Содержимое 5" descr="http://globalsib.com/i/1/7614/7614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8172400" cy="580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180</TotalTime>
  <Words>228</Words>
  <Application>Microsoft Office PowerPoint</Application>
  <PresentationFormat>Экран (4:3)</PresentationFormat>
  <Paragraphs>29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Изящная</vt:lpstr>
      <vt:lpstr>Как всё начиналоь.                        Народы Сибири.</vt:lpstr>
      <vt:lpstr>Слайд 2</vt:lpstr>
      <vt:lpstr>«присоединение» Сибири</vt:lpstr>
      <vt:lpstr>   Дворяне братья Бестужевы</vt:lpstr>
      <vt:lpstr>              Дерсу Узала</vt:lpstr>
      <vt:lpstr>Еврейская автономная область образована в 1934 г.</vt:lpstr>
      <vt:lpstr>Слайд 7</vt:lpstr>
      <vt:lpstr>Слайд 8</vt:lpstr>
      <vt:lpstr>   Панорама Биробиджана</vt:lpstr>
      <vt:lpstr>Памятник на возальной площади посвящён первым переселенцам</vt:lpstr>
      <vt:lpstr>                Река Бира </vt:lpstr>
      <vt:lpstr>     Музыкальный фонтан</vt:lpstr>
      <vt:lpstr>   Благовещенский собор</vt:lpstr>
      <vt:lpstr>         Здание синагоги</vt:lpstr>
      <vt:lpstr>    В.Верещагин. Два еврея.</vt:lpstr>
      <vt:lpstr>Слайд 16</vt:lpstr>
      <vt:lpstr>Слайд 17</vt:lpstr>
      <vt:lpstr>Слайд 18</vt:lpstr>
      <vt:lpstr>Слайд 19</vt:lpstr>
      <vt:lpstr>Слайд 20</vt:lpstr>
      <vt:lpstr>Слайд 21</vt:lpstr>
      <vt:lpstr>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всё начиналоь.                        Народы Сибири.</dc:title>
  <dc:creator>User</dc:creator>
  <cp:lastModifiedBy>Ментол</cp:lastModifiedBy>
  <cp:revision>22</cp:revision>
  <dcterms:created xsi:type="dcterms:W3CDTF">2014-09-19T13:23:39Z</dcterms:created>
  <dcterms:modified xsi:type="dcterms:W3CDTF">2019-10-10T20:01:43Z</dcterms:modified>
</cp:coreProperties>
</file>