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0" r:id="rId3"/>
    <p:sldId id="259" r:id="rId4"/>
    <p:sldId id="260" r:id="rId5"/>
    <p:sldId id="257" r:id="rId6"/>
    <p:sldId id="258" r:id="rId7"/>
    <p:sldId id="261" r:id="rId8"/>
    <p:sldId id="263" r:id="rId9"/>
    <p:sldId id="266" r:id="rId10"/>
    <p:sldId id="262" r:id="rId11"/>
    <p:sldId id="267" r:id="rId12"/>
    <p:sldId id="264" r:id="rId13"/>
    <p:sldId id="265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83B2E-7548-4F21-9051-69C769C726C8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15723-5687-4EBD-A193-08CF9E60E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857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15723-5687-4EBD-A193-08CF9E60E9D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131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89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069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703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8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45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268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65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038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61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691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9A124-3A48-4F97-8FC5-9D0232955719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821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9A124-3A48-4F97-8FC5-9D0232955719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B5F02-CCF7-4911-9CC4-64FCD48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29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3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958645" y="2094271"/>
            <a:ext cx="107207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                       МОЙ ГОРОД </a:t>
            </a:r>
          </a:p>
          <a:p>
            <a:r>
              <a:rPr lang="ru-RU" sz="6000" b="1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                  САНКТ - ПЕТЕРБУРГ</a:t>
            </a:r>
            <a:endParaRPr lang="ru-RU" sz="6000" b="1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723" y="324465"/>
            <a:ext cx="117544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 71 общеразвивающего вида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приоритетным осуществление деятельности по физическому развитию детей Калининского района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0724" y="4601497"/>
            <a:ext cx="113510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музыкальный руководитель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</a:t>
            </a:r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Жиганова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 В.</a:t>
            </a:r>
          </a:p>
          <a:p>
            <a:pPr algn="r"/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56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21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2452" y="843677"/>
            <a:ext cx="494070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altLang="ru-RU" sz="2800" b="1" dirty="0">
                <a:latin typeface="Bahnschrift Condensed" panose="020B0502040204020203" pitchFamily="34" charset="0"/>
              </a:rPr>
              <a:t>Самая главная площадь города называется Дворцовая. В центре площади стоит высоченная колонна. Она называется Александровской. Установлена она в честь победы России в войне с Францией.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681019" y="1002891"/>
            <a:ext cx="495545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altLang="ru-RU" sz="2800" b="1" dirty="0">
                <a:latin typeface="Bahnschrift SemiBold Condensed" panose="020B0502040204020203" pitchFamily="34" charset="0"/>
              </a:rPr>
              <a:t>На вершине колонны находится ангел с крестом.</a:t>
            </a:r>
          </a:p>
          <a:p>
            <a:pPr algn="just">
              <a:spcBef>
                <a:spcPct val="0"/>
              </a:spcBef>
            </a:pPr>
            <a:r>
              <a:rPr lang="ru-RU" altLang="ru-RU" sz="2800" b="1" dirty="0" smtClean="0">
                <a:latin typeface="Bahnschrift SemiBold Condensed" panose="020B0502040204020203" pitchFamily="34" charset="0"/>
              </a:rPr>
              <a:t>В </a:t>
            </a:r>
            <a:r>
              <a:rPr lang="ru-RU" altLang="ru-RU" sz="2800" b="1" dirty="0">
                <a:latin typeface="Bahnschrift SemiBold Condensed" panose="020B0502040204020203" pitchFamily="34" charset="0"/>
              </a:rPr>
              <a:t>праздники на площади проходят народные гулянья, встречи ветеранов войны, концерты.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279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619" y="653818"/>
            <a:ext cx="4077315" cy="56117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73097" y="1902542"/>
            <a:ext cx="5532284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Bahnschrift SemiBold Condensed" panose="020B0502040204020203" pitchFamily="34" charset="0"/>
              </a:rPr>
              <a:t>…Но </a:t>
            </a:r>
            <a:r>
              <a:rPr lang="ru-RU" sz="3200" b="1" dirty="0">
                <a:latin typeface="Bahnschrift SemiBold Condensed" panose="020B0502040204020203" pitchFamily="34" charset="0"/>
              </a:rPr>
              <a:t>день за днём в лучах рассветных,</a:t>
            </a:r>
          </a:p>
          <a:p>
            <a:r>
              <a:rPr lang="ru-RU" sz="3200" b="1" dirty="0">
                <a:latin typeface="Bahnschrift SemiBold Condensed" panose="020B0502040204020203" pitchFamily="34" charset="0"/>
              </a:rPr>
              <a:t>Пока мрак ночи не исчез,</a:t>
            </a:r>
          </a:p>
          <a:p>
            <a:r>
              <a:rPr lang="ru-RU" sz="3200" b="1" dirty="0">
                <a:latin typeface="Bahnschrift SemiBold Condensed" panose="020B0502040204020203" pitchFamily="34" charset="0"/>
              </a:rPr>
              <a:t>Молиться будет ангел медный</a:t>
            </a:r>
          </a:p>
          <a:p>
            <a:r>
              <a:rPr lang="ru-RU" sz="3200" b="1" dirty="0">
                <a:latin typeface="Bahnschrift SemiBold Condensed" panose="020B0502040204020203" pitchFamily="34" charset="0"/>
              </a:rPr>
              <a:t>В лазури пламенной </a:t>
            </a:r>
            <a:r>
              <a:rPr lang="ru-RU" sz="3200" b="1" dirty="0" smtClean="0">
                <a:latin typeface="Bahnschrift SemiBold Condensed" panose="020B0502040204020203" pitchFamily="34" charset="0"/>
              </a:rPr>
              <a:t>небес…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480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40" y="664137"/>
            <a:ext cx="5973096" cy="50747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10516" y="796413"/>
            <a:ext cx="495545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0"/>
              </a:spcBef>
            </a:pPr>
            <a:endParaRPr lang="ru-RU" altLang="ru-RU" b="1" dirty="0" smtClean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</a:pPr>
            <a:r>
              <a:rPr lang="ru-RU" altLang="ru-RU" b="1" dirty="0" smtClean="0">
                <a:latin typeface="Arial" panose="020B0604020202020204" pitchFamily="34" charset="0"/>
              </a:rPr>
              <a:t>Для </a:t>
            </a:r>
            <a:r>
              <a:rPr lang="ru-RU" altLang="ru-RU" b="1" dirty="0">
                <a:latin typeface="Arial" panose="020B0604020202020204" pitchFamily="34" charset="0"/>
              </a:rPr>
              <a:t>строительства кораблей </a:t>
            </a:r>
            <a:r>
              <a:rPr lang="ru-RU" altLang="ru-RU" b="1" dirty="0" smtClean="0">
                <a:latin typeface="Arial" panose="020B0604020202020204" pitchFamily="34" charset="0"/>
              </a:rPr>
              <a:t>в </a:t>
            </a:r>
            <a:r>
              <a:rPr lang="ru-RU" altLang="ru-RU" b="1" dirty="0">
                <a:latin typeface="Arial" panose="020B0604020202020204" pitchFamily="34" charset="0"/>
              </a:rPr>
              <a:t>городе построили верфь – место, где строят и ремонтируют корабли – и назвали  Адмиралтейством</a:t>
            </a:r>
            <a:r>
              <a:rPr lang="ru-RU" altLang="ru-RU" b="1" dirty="0" smtClean="0">
                <a:latin typeface="Arial" panose="020B0604020202020204" pitchFamily="34" charset="0"/>
              </a:rPr>
              <a:t>.</a:t>
            </a:r>
          </a:p>
          <a:p>
            <a:pPr algn="just">
              <a:spcBef>
                <a:spcPct val="0"/>
              </a:spcBef>
            </a:pPr>
            <a:endParaRPr lang="ru-RU" altLang="ru-RU" b="1" dirty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</a:pPr>
            <a:r>
              <a:rPr lang="ru-RU" altLang="ru-RU" b="1" dirty="0">
                <a:latin typeface="Arial" panose="020B0604020202020204" pitchFamily="34" charset="0"/>
              </a:rPr>
              <a:t>      В строительстве многих кораблей принимал участие сам царь Петр </a:t>
            </a:r>
            <a:r>
              <a:rPr lang="en-US" altLang="ru-RU" b="1" dirty="0">
                <a:latin typeface="Arial" panose="020B0604020202020204" pitchFamily="34" charset="0"/>
              </a:rPr>
              <a:t>I</a:t>
            </a:r>
            <a:r>
              <a:rPr lang="ru-RU" altLang="ru-RU" b="1" dirty="0">
                <a:latin typeface="Arial" panose="020B0604020202020204" pitchFamily="34" charset="0"/>
              </a:rPr>
              <a:t>. У Адмиралтейства даже стоит памятник Царю-плотнику</a:t>
            </a:r>
            <a:r>
              <a:rPr lang="ru-RU" altLang="ru-RU" b="1" dirty="0" smtClean="0">
                <a:latin typeface="Arial" panose="020B0604020202020204" pitchFamily="34" charset="0"/>
              </a:rPr>
              <a:t>.</a:t>
            </a:r>
          </a:p>
          <a:p>
            <a:pPr algn="just">
              <a:spcBef>
                <a:spcPct val="0"/>
              </a:spcBef>
            </a:pPr>
            <a:endParaRPr lang="ru-RU" altLang="ru-RU" b="1" dirty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</a:pPr>
            <a:r>
              <a:rPr lang="ru-RU" altLang="ru-RU" b="1" dirty="0">
                <a:latin typeface="Arial" panose="020B0604020202020204" pitchFamily="34" charset="0"/>
              </a:rPr>
              <a:t>    У Адмиралтейства красивый золотой шпиль. На самом верху этого шпиля есть кораблик. Это символ нашего города.</a:t>
            </a:r>
          </a:p>
          <a:p>
            <a:pPr algn="just">
              <a:spcBef>
                <a:spcPct val="0"/>
              </a:spcBef>
            </a:pPr>
            <a:r>
              <a:rPr lang="ru-RU" altLang="ru-RU" b="1" dirty="0">
                <a:latin typeface="Arial" panose="020B0604020202020204" pitchFamily="34" charset="0"/>
              </a:rPr>
              <a:t>      Сейчас в здании Адмиралтейства учатся моряки.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464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68" y="176980"/>
            <a:ext cx="12049432" cy="66810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4181" y="1253613"/>
            <a:ext cx="443926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4800" b="1" dirty="0" smtClean="0">
                <a:latin typeface="Bahnschrift SemiBold Condensed" panose="020B0502040204020203" pitchFamily="34" charset="0"/>
              </a:rPr>
              <a:t>Маленький кораблик</a:t>
            </a:r>
          </a:p>
          <a:p>
            <a:pPr>
              <a:spcBef>
                <a:spcPct val="0"/>
              </a:spcBef>
            </a:pPr>
            <a:r>
              <a:rPr lang="ru-RU" altLang="ru-RU" sz="4800" b="1" dirty="0" smtClean="0">
                <a:latin typeface="Bahnschrift SemiBold Condensed" panose="020B0502040204020203" pitchFamily="34" charset="0"/>
              </a:rPr>
              <a:t>Высоко плывёт –</a:t>
            </a:r>
          </a:p>
          <a:p>
            <a:pPr>
              <a:spcBef>
                <a:spcPct val="0"/>
              </a:spcBef>
            </a:pPr>
            <a:r>
              <a:rPr lang="ru-RU" altLang="ru-RU" sz="4800" b="1" dirty="0" smtClean="0">
                <a:latin typeface="Bahnschrift SemiBold Condensed" panose="020B0502040204020203" pitchFamily="34" charset="0"/>
              </a:rPr>
              <a:t>Это символ города:</a:t>
            </a:r>
          </a:p>
          <a:p>
            <a:pPr>
              <a:spcBef>
                <a:spcPct val="0"/>
              </a:spcBef>
            </a:pPr>
            <a:r>
              <a:rPr lang="ru-RU" altLang="ru-RU" sz="4800" b="1" dirty="0" smtClean="0">
                <a:latin typeface="Bahnschrift SemiBold Condensed" panose="020B0502040204020203" pitchFamily="34" charset="0"/>
              </a:rPr>
              <a:t>Здесь рождался флот</a:t>
            </a:r>
            <a:r>
              <a:rPr lang="ru-RU" altLang="ru-RU" sz="4800" b="1" dirty="0" smtClean="0">
                <a:solidFill>
                  <a:schemeClr val="tx1"/>
                </a:solidFill>
                <a:latin typeface="Bahnschrift SemiBold Condensed" panose="020B0502040204020203" pitchFamily="34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272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48549" y="4100050"/>
            <a:ext cx="4159045" cy="23394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60" y="1106130"/>
            <a:ext cx="2843489" cy="35543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94" y="1106130"/>
            <a:ext cx="3115038" cy="37460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48549" y="796413"/>
            <a:ext cx="43778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Bahnschrift SemiBold Condensed" panose="020B0502040204020203" pitchFamily="34" charset="0"/>
              </a:rPr>
              <a:t>РАССКАЖИ, КАКИМ ДОСТОПРИМЕЧАТЕЛЬНОСТЯМ САНКТ – ПЕТЕРБУРГА ПРИНАДЛЕЖАТ ЭТИ СИМВОЛЫ?</a:t>
            </a:r>
            <a:endParaRPr lang="ru-RU" sz="32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77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2168" y="1312606"/>
            <a:ext cx="106901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rgbClr val="002060"/>
                </a:solidFill>
                <a:latin typeface="Bahnschrift SemiBold Condensed" panose="020B0502040204020203" pitchFamily="34" charset="0"/>
              </a:rPr>
              <a:t> </a:t>
            </a:r>
          </a:p>
          <a:p>
            <a:r>
              <a:rPr lang="ru-RU" sz="8800" dirty="0" smtClean="0">
                <a:solidFill>
                  <a:srgbClr val="002060"/>
                </a:solidFill>
                <a:latin typeface="Bahnschrift SemiBold Condensed" panose="020B0502040204020203" pitchFamily="34" charset="0"/>
              </a:rPr>
              <a:t>    СПАСИБО ЗА ВНИМАНИЕ!</a:t>
            </a:r>
            <a:endParaRPr lang="ru-RU" sz="8800" dirty="0">
              <a:solidFill>
                <a:srgbClr val="002060"/>
              </a:solidFill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71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8645" y="855406"/>
            <a:ext cx="871629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Bahnschrift SemiBold Condensed" panose="020B0502040204020203" pitchFamily="34" charset="0"/>
              </a:rPr>
              <a:t>Цель:</a:t>
            </a:r>
            <a:r>
              <a:rPr lang="ru-RU" sz="3600" dirty="0">
                <a:latin typeface="Bahnschrift SemiBold Condensed" panose="020B0502040204020203" pitchFamily="34" charset="0"/>
              </a:rPr>
              <a:t> </a:t>
            </a:r>
            <a:r>
              <a:rPr lang="ru-RU" sz="3600" dirty="0" smtClean="0">
                <a:latin typeface="Bahnschrift SemiBold Condensed" panose="020B0502040204020203" pitchFamily="34" charset="0"/>
              </a:rPr>
              <a:t>Понимать ценность достопримечательностей, узнавать историю города.</a:t>
            </a:r>
          </a:p>
          <a:p>
            <a:endParaRPr lang="ru-RU" sz="3600" dirty="0" smtClean="0">
              <a:latin typeface="Bahnschrift SemiBold Condensed" panose="020B0502040204020203" pitchFamily="34" charset="0"/>
            </a:endParaRPr>
          </a:p>
          <a:p>
            <a:r>
              <a:rPr lang="ru-RU" sz="3600" b="1" dirty="0" smtClean="0">
                <a:latin typeface="Bahnschrift SemiBold Condensed" panose="020B0502040204020203" pitchFamily="34" charset="0"/>
              </a:rPr>
              <a:t>Задачи:</a:t>
            </a:r>
          </a:p>
          <a:p>
            <a:r>
              <a:rPr lang="ru-RU" sz="3600" dirty="0" smtClean="0">
                <a:latin typeface="Bahnschrift SemiBold Condensed" panose="020B0502040204020203" pitchFamily="34" charset="0"/>
              </a:rPr>
              <a:t>Обогатить и закрепить словарный запас, развить внимание и образное мышление, воображение, сообразительность.</a:t>
            </a:r>
            <a:endParaRPr lang="ru-RU" sz="36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24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5689" y="1725561"/>
            <a:ext cx="53147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Bahnschrift Condensed" panose="020B0502040204020203" pitchFamily="34" charset="0"/>
              </a:rPr>
              <a:t>Одним из символов Петербурга стал величественный памятник основателю города Петру I</a:t>
            </a:r>
            <a:r>
              <a:rPr lang="ru-RU" sz="2800" b="1" dirty="0" smtClean="0">
                <a:latin typeface="Bahnschrift Condensed" panose="020B0502040204020203" pitchFamily="34" charset="0"/>
              </a:rPr>
              <a:t>.</a:t>
            </a:r>
          </a:p>
          <a:p>
            <a:r>
              <a:rPr lang="ru-RU" sz="2800" b="1" dirty="0">
                <a:latin typeface="Bahnschrift Condensed" panose="020B0502040204020203" pitchFamily="34" charset="0"/>
              </a:rPr>
              <a:t>Император поднял на дыбы коня, правую руку он протягивает вперед, словно говоря: </a:t>
            </a:r>
            <a:r>
              <a:rPr lang="ru-RU" sz="2800" b="1" dirty="0" smtClean="0">
                <a:latin typeface="Bahnschrift Condensed" panose="020B0502040204020203" pitchFamily="34" charset="0"/>
              </a:rPr>
              <a:t>«</a:t>
            </a:r>
            <a:r>
              <a:rPr lang="ru-RU" sz="2800" b="1" dirty="0">
                <a:latin typeface="Bahnschrift Condensed" panose="020B0502040204020203" pitchFamily="34" charset="0"/>
              </a:rPr>
              <a:t>Здесь будет город заложен!»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473" y="284842"/>
            <a:ext cx="5789012" cy="629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05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394" y="3637487"/>
            <a:ext cx="4412266" cy="29449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535" y="842777"/>
            <a:ext cx="2327000" cy="34731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06" y="842778"/>
            <a:ext cx="2420217" cy="34731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29891" y="415636"/>
            <a:ext cx="49460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Bahnschrift Condensed" panose="020B0502040204020203" pitchFamily="34" charset="0"/>
              </a:rPr>
              <a:t>НАЙДИ ПАМЯТНИК               ОСНОВАТЕЛЮ </a:t>
            </a:r>
          </a:p>
          <a:p>
            <a:r>
              <a:rPr lang="ru-RU" sz="4800" dirty="0" smtClean="0">
                <a:latin typeface="Bahnschrift Condensed" panose="020B0502040204020203" pitchFamily="34" charset="0"/>
              </a:rPr>
              <a:t>САНКТ - ПЕТЕРБУРГА</a:t>
            </a:r>
            <a:endParaRPr lang="ru-RU" sz="48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11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60" y="1032387"/>
            <a:ext cx="3870186" cy="47932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92877" y="663677"/>
            <a:ext cx="542740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Bahnschrift SemiBold Condensed" panose="020B0502040204020203" pitchFamily="34" charset="0"/>
              </a:rPr>
              <a:t>На гербе Санкт-Петербурга изображены: скипетр -  символ столицы и императорской власти, морской якорь - символ морского порта и речной якорь – символ речного порта.</a:t>
            </a:r>
            <a:endParaRPr lang="ru-RU" sz="40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02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0124" y="1412287"/>
            <a:ext cx="2518930" cy="45746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660" y="2701636"/>
            <a:ext cx="2774266" cy="32852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713" y="2701636"/>
            <a:ext cx="2550527" cy="32852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11382" y="665018"/>
            <a:ext cx="69445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Bahnschrift Condensed" panose="020B0502040204020203" pitchFamily="34" charset="0"/>
              </a:rPr>
              <a:t>НАЙДИ ГЕРБ САНКТ - ПЕТЕРБУРГА</a:t>
            </a:r>
            <a:endParaRPr lang="ru-RU" sz="48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48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832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236837" cy="68832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4684" y="353961"/>
            <a:ext cx="111645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200" b="1" dirty="0">
                <a:latin typeface="Bahnschrift Condensed" panose="020B0502040204020203" pitchFamily="34" charset="0"/>
              </a:rPr>
              <a:t>Самая первая постройка города находится на Заячьем острове на реке Неве. Царь Петр </a:t>
            </a:r>
            <a:r>
              <a:rPr lang="en-US" altLang="ru-RU" sz="3200" b="1" dirty="0">
                <a:latin typeface="Bahnschrift Condensed" panose="020B0502040204020203" pitchFamily="34" charset="0"/>
              </a:rPr>
              <a:t>I</a:t>
            </a:r>
            <a:r>
              <a:rPr lang="ru-RU" altLang="ru-RU" sz="3200" b="1" dirty="0">
                <a:latin typeface="Bahnschrift Condensed" panose="020B0502040204020203" pitchFamily="34" charset="0"/>
              </a:rPr>
              <a:t> выбрал именно этот остров. Здесь он построил крепость, потому что новый город надо было защищать от врагов. В крепости в честь святых Петра и Павла построили собор и стала она называться Петропавловской.</a:t>
            </a:r>
            <a:endParaRPr lang="ru-RU" sz="32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98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3174" y="899652"/>
            <a:ext cx="429178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b="1" dirty="0">
                <a:latin typeface="Arial" panose="020B0604020202020204" pitchFamily="34" charset="0"/>
              </a:rPr>
              <a:t> Собор – главный храм, где собираются верующие в бога люди, где проходят службы. </a:t>
            </a:r>
            <a:endParaRPr lang="ru-RU" altLang="ru-RU" b="1" dirty="0" smtClean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ru-RU" altLang="ru-RU" b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ru-RU" altLang="ru-RU" b="1" dirty="0">
                <a:latin typeface="Arial" panose="020B0604020202020204" pitchFamily="34" charset="0"/>
              </a:rPr>
              <a:t>       У Петропавловского  собора есть колокольня – высокая башня со шпилем. На башне тикают часы – куранты. </a:t>
            </a:r>
            <a:endParaRPr lang="ru-RU" altLang="ru-RU" b="1" dirty="0" smtClean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endParaRPr lang="ru-RU" altLang="ru-RU" b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ru-RU" altLang="ru-RU" b="1" dirty="0">
                <a:latin typeface="Arial" panose="020B0604020202020204" pitchFamily="34" charset="0"/>
              </a:rPr>
              <a:t>    На самом верху шпиля – летящий ангел с крестом.</a:t>
            </a:r>
          </a:p>
          <a:p>
            <a:pPr>
              <a:spcBef>
                <a:spcPct val="0"/>
              </a:spcBef>
            </a:pPr>
            <a:r>
              <a:rPr lang="ru-RU" altLang="ru-RU" b="1" dirty="0">
                <a:latin typeface="Arial" panose="020B0604020202020204" pitchFamily="34" charset="0"/>
              </a:rPr>
              <a:t>      Он указывает </a:t>
            </a:r>
            <a:r>
              <a:rPr lang="ru-RU" altLang="ru-RU" b="1" dirty="0" err="1">
                <a:latin typeface="Arial" panose="020B0604020202020204" pitchFamily="34" charset="0"/>
              </a:rPr>
              <a:t>петербур-жцам</a:t>
            </a:r>
            <a:r>
              <a:rPr lang="ru-RU" altLang="ru-RU" b="1" dirty="0">
                <a:latin typeface="Arial" panose="020B0604020202020204" pitchFamily="34" charset="0"/>
              </a:rPr>
              <a:t> направление ветра, он – флюгер.</a:t>
            </a:r>
          </a:p>
          <a:p>
            <a:pPr>
              <a:spcBef>
                <a:spcPct val="0"/>
              </a:spcBef>
            </a:pPr>
            <a:r>
              <a:rPr lang="ru-RU" altLang="ru-RU" b="1" dirty="0">
                <a:latin typeface="Arial" panose="020B0604020202020204" pitchFamily="34" charset="0"/>
              </a:rPr>
              <a:t>Летящий ангел – символ нашего города</a:t>
            </a:r>
            <a:r>
              <a:rPr lang="ru-RU" altLang="ru-RU" b="1" dirty="0" smtClean="0">
                <a:latin typeface="Arial" panose="020B0604020202020204" pitchFamily="34" charset="0"/>
              </a:rPr>
              <a:t>.</a:t>
            </a:r>
          </a:p>
          <a:p>
            <a:pPr>
              <a:spcBef>
                <a:spcPct val="0"/>
              </a:spcBef>
            </a:pPr>
            <a:endParaRPr lang="ru-RU" altLang="ru-RU" b="1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ru-RU" altLang="ru-RU" b="1" dirty="0">
                <a:latin typeface="Arial" panose="020B0604020202020204" pitchFamily="34" charset="0"/>
              </a:rPr>
              <a:t>     Шпиль Петропавловской крепости – самый высокий в Санкт-Петербурге.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359" y="390177"/>
            <a:ext cx="4078544" cy="614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68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108" y="1320698"/>
            <a:ext cx="6440129" cy="43202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8076" y="752168"/>
            <a:ext cx="3141407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Раздумал, видно, 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Ангел улететь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И вот застыл, 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Пространства не </a:t>
            </a:r>
            <a:r>
              <a:rPr lang="ru-RU" altLang="ru-RU" sz="2000" b="1" dirty="0" err="1">
                <a:latin typeface="Bahnschrift SemiBold Condensed" panose="020B0502040204020203" pitchFamily="34" charset="0"/>
              </a:rPr>
              <a:t>осиля</a:t>
            </a:r>
            <a:r>
              <a:rPr lang="ru-RU" altLang="ru-RU" sz="2000" b="1" dirty="0">
                <a:latin typeface="Bahnschrift SemiBold Condensed" panose="020B0502040204020203" pitchFamily="34" charset="0"/>
              </a:rPr>
              <a:t>.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Ему на город 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Весело глядеть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С вершины 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Петропавловского шпиля.</a:t>
            </a:r>
          </a:p>
          <a:p>
            <a:pPr>
              <a:spcBef>
                <a:spcPct val="0"/>
              </a:spcBef>
            </a:pPr>
            <a:endParaRPr lang="ru-RU" altLang="ru-RU" sz="2000" b="1" dirty="0">
              <a:latin typeface="Bahnschrift SemiBold Condensed" panose="020B0502040204020203" pitchFamily="34" charset="0"/>
            </a:endParaRP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Под ним течет 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Красавица Нева,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И воды омывают 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Пляж знакомый,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А в невских водах 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Неба синева.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Здесь всё свое.</a:t>
            </a:r>
          </a:p>
          <a:p>
            <a:pPr>
              <a:spcBef>
                <a:spcPct val="0"/>
              </a:spcBef>
            </a:pPr>
            <a:r>
              <a:rPr lang="ru-RU" altLang="ru-RU" sz="2000" b="1" dirty="0">
                <a:latin typeface="Bahnschrift SemiBold Condensed" panose="020B0502040204020203" pitchFamily="34" charset="0"/>
              </a:rPr>
              <a:t>Он в Петербурге – дома.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455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493</Words>
  <Application>Microsoft Office PowerPoint</Application>
  <PresentationFormat>Широкоэкранный</PresentationFormat>
  <Paragraphs>68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Bahnschrift Condensed</vt:lpstr>
      <vt:lpstr>Bahnschrift SemiBold Condensed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Kuznetsov Roman</dc:creator>
  <cp:lastModifiedBy>Kuznetsov Roman</cp:lastModifiedBy>
  <cp:revision>10</cp:revision>
  <dcterms:created xsi:type="dcterms:W3CDTF">2021-06-14T14:45:51Z</dcterms:created>
  <dcterms:modified xsi:type="dcterms:W3CDTF">2021-06-14T16:36:58Z</dcterms:modified>
</cp:coreProperties>
</file>