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  <p:sldId id="269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00CC"/>
    <a:srgbClr val="9933FF"/>
    <a:srgbClr val="FF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3.gif"/><Relationship Id="rId4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3.gif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888" y="-2704"/>
            <a:ext cx="9326426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060" y="3645024"/>
            <a:ext cx="6768752" cy="18133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Самым дорогим посвящается!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886200"/>
            <a:ext cx="2264296" cy="11886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-20162"/>
            <a:ext cx="3084959" cy="32396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001404"/>
            <a:ext cx="4305300" cy="1619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863498" y="946993"/>
            <a:ext cx="4521324" cy="17280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80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204864"/>
            <a:ext cx="7896695" cy="40102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642918"/>
            <a:ext cx="4784338" cy="3143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571500"/>
            <a:ext cx="1304925" cy="1905000"/>
          </a:xfrm>
          <a:prstGeom prst="rect">
            <a:avLst/>
          </a:prstGeom>
        </p:spPr>
      </p:pic>
      <p:pic>
        <p:nvPicPr>
          <p:cNvPr id="8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286124"/>
            <a:ext cx="952500" cy="1143000"/>
          </a:xfrm>
          <a:prstGeom prst="rect">
            <a:avLst/>
          </a:prstGeom>
          <a:noFill/>
        </p:spPr>
      </p:pic>
      <p:pic>
        <p:nvPicPr>
          <p:cNvPr id="11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33977" y="10416"/>
            <a:ext cx="952500" cy="1143000"/>
          </a:xfrm>
          <a:prstGeom prst="rect">
            <a:avLst/>
          </a:prstGeom>
          <a:noFill/>
        </p:spPr>
      </p:pic>
      <p:pic>
        <p:nvPicPr>
          <p:cNvPr id="12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8947" y="4962423"/>
            <a:ext cx="952500" cy="1143000"/>
          </a:xfrm>
          <a:prstGeom prst="rect">
            <a:avLst/>
          </a:prstGeom>
          <a:noFill/>
        </p:spPr>
      </p:pic>
      <p:pic>
        <p:nvPicPr>
          <p:cNvPr id="13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53099" y="188640"/>
            <a:ext cx="952500" cy="1143000"/>
          </a:xfrm>
          <a:prstGeom prst="rect">
            <a:avLst/>
          </a:prstGeom>
          <a:noFill/>
        </p:spPr>
      </p:pic>
      <p:pic>
        <p:nvPicPr>
          <p:cNvPr id="14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3968" y="58040"/>
            <a:ext cx="952500" cy="1143000"/>
          </a:xfrm>
          <a:prstGeom prst="rect">
            <a:avLst/>
          </a:prstGeom>
          <a:noFill/>
        </p:spPr>
      </p:pic>
      <p:pic>
        <p:nvPicPr>
          <p:cNvPr id="15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91500" y="2622"/>
            <a:ext cx="952500" cy="1143000"/>
          </a:xfrm>
          <a:prstGeom prst="rect">
            <a:avLst/>
          </a:prstGeom>
          <a:noFill/>
        </p:spPr>
      </p:pic>
      <p:pic>
        <p:nvPicPr>
          <p:cNvPr id="16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8808" y="1524000"/>
            <a:ext cx="952500" cy="1143000"/>
          </a:xfrm>
          <a:prstGeom prst="rect">
            <a:avLst/>
          </a:prstGeom>
          <a:noFill/>
        </p:spPr>
      </p:pic>
      <p:pic>
        <p:nvPicPr>
          <p:cNvPr id="17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43605" y="5627303"/>
            <a:ext cx="952500" cy="1143000"/>
          </a:xfrm>
          <a:prstGeom prst="rect">
            <a:avLst/>
          </a:prstGeom>
          <a:noFill/>
        </p:spPr>
      </p:pic>
      <p:pic>
        <p:nvPicPr>
          <p:cNvPr id="18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263" y="188640"/>
            <a:ext cx="952500" cy="1143000"/>
          </a:xfrm>
          <a:prstGeom prst="rect">
            <a:avLst/>
          </a:prstGeom>
          <a:noFill/>
        </p:spPr>
      </p:pic>
      <p:pic>
        <p:nvPicPr>
          <p:cNvPr id="1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11" y="5661072"/>
            <a:ext cx="952500" cy="1143000"/>
          </a:xfrm>
          <a:prstGeom prst="rect">
            <a:avLst/>
          </a:prstGeom>
          <a:noFill/>
        </p:spPr>
      </p:pic>
      <p:pic>
        <p:nvPicPr>
          <p:cNvPr id="20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33977" y="4802621"/>
            <a:ext cx="952500" cy="1143000"/>
          </a:xfrm>
          <a:prstGeom prst="rect">
            <a:avLst/>
          </a:prstGeom>
          <a:noFill/>
        </p:spPr>
      </p:pic>
      <p:pic>
        <p:nvPicPr>
          <p:cNvPr id="21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48546" y="2867024"/>
            <a:ext cx="952500" cy="1143000"/>
          </a:xfrm>
          <a:prstGeom prst="rect">
            <a:avLst/>
          </a:prstGeom>
          <a:noFill/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2642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895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6" y="-1127794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000000"/>
              </a:solidFill>
              <a:latin typeface="Trebuchet MS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2250217"/>
            <a:ext cx="432048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От </a:t>
            </a:r>
            <a:r>
              <a:rPr lang="ru-RU" sz="3200" b="1" i="1" dirty="0" smtClean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чистого сердца</a:t>
            </a: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,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Простыми словами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Сегодня, друзья,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Мы </a:t>
            </a:r>
            <a:r>
              <a:rPr lang="ru-RU" sz="3200" b="1" i="1" dirty="0" smtClean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расскажем о маме</a:t>
            </a:r>
            <a:r>
              <a:rPr lang="ru-RU" sz="3200" b="1" dirty="0" smtClean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. </a:t>
            </a:r>
            <a:endParaRPr lang="ru-RU" b="1" dirty="0">
              <a:solidFill>
                <a:srgbClr val="00B05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83" y="3963306"/>
            <a:ext cx="2255912" cy="22559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5" y="4509120"/>
            <a:ext cx="2679992" cy="1838307"/>
          </a:xfrm>
          <a:prstGeom prst="rect">
            <a:avLst/>
          </a:prstGeom>
        </p:spPr>
      </p:pic>
      <p:pic>
        <p:nvPicPr>
          <p:cNvPr id="8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1270" y="678193"/>
            <a:ext cx="666750" cy="476250"/>
          </a:xfrm>
          <a:prstGeom prst="rect">
            <a:avLst/>
          </a:prstGeom>
          <a:noFill/>
        </p:spPr>
      </p:pic>
      <p:pic>
        <p:nvPicPr>
          <p:cNvPr id="10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0283" y="617853"/>
            <a:ext cx="666750" cy="476250"/>
          </a:xfrm>
          <a:prstGeom prst="rect">
            <a:avLst/>
          </a:prstGeom>
          <a:noFill/>
        </p:spPr>
      </p:pic>
      <p:pic>
        <p:nvPicPr>
          <p:cNvPr id="12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8239" y="3137790"/>
            <a:ext cx="812850" cy="476250"/>
          </a:xfrm>
          <a:prstGeom prst="rect">
            <a:avLst/>
          </a:prstGeom>
          <a:noFill/>
        </p:spPr>
      </p:pic>
      <p:pic>
        <p:nvPicPr>
          <p:cNvPr id="13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336" y="3137978"/>
            <a:ext cx="666750" cy="476250"/>
          </a:xfrm>
          <a:prstGeom prst="rect">
            <a:avLst/>
          </a:prstGeom>
          <a:noFill/>
        </p:spPr>
      </p:pic>
      <p:pic>
        <p:nvPicPr>
          <p:cNvPr id="14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624570"/>
            <a:ext cx="666750" cy="47625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908" y="190997"/>
            <a:ext cx="7003739" cy="24646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3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8" y="-1158206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История праздника День матери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378621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 algn="just">
              <a:buNone/>
            </a:pPr>
            <a:r>
              <a:rPr lang="ru-RU" sz="3000" b="1" dirty="0" smtClean="0">
                <a:ln>
                  <a:solidFill>
                    <a:srgbClr val="6600CC"/>
                  </a:solidFill>
                  <a:prstDash val="solid"/>
                </a:ln>
                <a:solidFill>
                  <a:srgbClr val="CC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anose="03010101010201010101" pitchFamily="66" charset="0"/>
              </a:rPr>
              <a:t>День матери — один из тех праздников, которые боятся случайно пропустить в суете повседневных забот. Этот праздник посвящен самой любимой и самой главной женщине, подарившей возможность жить и радоваться жизни. Самые первые упоминания о празднике можно обнаружить в истории древнего мира.</a:t>
            </a:r>
          </a:p>
          <a:p>
            <a:endParaRPr lang="ru-RU" sz="3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4357694"/>
            <a:ext cx="3261741" cy="2273899"/>
          </a:xfrm>
          <a:prstGeom prst="ellipse">
            <a:avLst/>
          </a:prstGeom>
          <a:ln w="28575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4643446"/>
            <a:ext cx="1805534" cy="1741051"/>
          </a:xfrm>
          <a:prstGeom prst="rect">
            <a:avLst/>
          </a:prstGeom>
        </p:spPr>
      </p:pic>
      <p:pic>
        <p:nvPicPr>
          <p:cNvPr id="7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624" y="4935943"/>
            <a:ext cx="952500" cy="114300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5214950"/>
            <a:ext cx="1361031" cy="13124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74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6" y="-1127794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Нет такого дружка, как родная матушка</a:t>
            </a:r>
            <a:endParaRPr lang="ru-RU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Почитание матерей много веков назад существовало еще в Древней Греции. Жители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этой сказочной страны поклонялись в один из весенних дней Гее — матери всех богов. Древние кельты чествовали в праздничный день богиню </a:t>
            </a:r>
            <a:r>
              <a:rPr lang="ru-RU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Бриджит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, а у римлян существовал трехдневный мартовский праздник, в который они воспевали родительницу своих покровителей — Кибеле.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3857628"/>
            <a:ext cx="1990725" cy="248094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3857628"/>
            <a:ext cx="1849016" cy="252582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0569" y="836712"/>
            <a:ext cx="952500" cy="1143000"/>
          </a:xfrm>
          <a:prstGeom prst="rect">
            <a:avLst/>
          </a:prstGeom>
          <a:noFill/>
        </p:spPr>
      </p:pic>
      <p:pic>
        <p:nvPicPr>
          <p:cNvPr id="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77272" y="836712"/>
            <a:ext cx="952500" cy="1143000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4572008"/>
            <a:ext cx="1805534" cy="17410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03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7" y="-1158206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День 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матери в России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just">
              <a:buNone/>
            </a:pPr>
            <a:r>
              <a:rPr lang="ru-RU" b="1" spc="50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Указом Президента РФ Б. Н. Ельцина от 30.01.98 г. N 120 учрежден ежегодный российский праздник - День матери. Праздник отмечается в последнее воскресенье ноября.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444206"/>
            <a:ext cx="4142928" cy="31071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419798"/>
            <a:ext cx="3006080" cy="300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68" y="412711"/>
            <a:ext cx="1381125" cy="981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548680"/>
            <a:ext cx="1381125" cy="9810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310" y="798474"/>
            <a:ext cx="714375" cy="11906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085184"/>
            <a:ext cx="1381125" cy="9810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645024"/>
            <a:ext cx="1381125" cy="981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925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6" y="-1127794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just">
              <a:buNone/>
            </a:pPr>
            <a:r>
              <a:rPr lang="ru-RU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Российских матерей всегда </a:t>
            </a:r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отличали:</a:t>
            </a:r>
          </a:p>
          <a:p>
            <a:pPr algn="just">
              <a:buNone/>
            </a:pPr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</a:p>
          <a:p>
            <a:pPr algn="just"/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щедрость </a:t>
            </a:r>
            <a:r>
              <a:rPr lang="ru-RU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души, </a:t>
            </a:r>
            <a:endParaRPr lang="ru-RU" b="1" dirty="0" smtClean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just"/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преданность</a:t>
            </a:r>
            <a:r>
              <a:rPr lang="ru-RU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, </a:t>
            </a:r>
            <a:endParaRPr lang="ru-RU" b="1" dirty="0" smtClean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just"/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самопожертвование</a:t>
            </a:r>
            <a:r>
              <a:rPr lang="ru-RU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, </a:t>
            </a:r>
            <a:endParaRPr lang="ru-RU" b="1" dirty="0" smtClean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just"/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любовь </a:t>
            </a:r>
            <a:r>
              <a:rPr lang="ru-RU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и великое терпение. </a:t>
            </a:r>
            <a:endParaRPr lang="ru-RU" b="1" dirty="0" smtClean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endParaRPr lang="ru-RU" b="1" dirty="0" smtClean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r>
              <a:rPr lang="ru-RU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И </a:t>
            </a:r>
            <a:r>
              <a:rPr lang="ru-RU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сегодня они бережно хранят семейный очаг, учат детей добру, взаимопониманию, нравственности.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2285992"/>
            <a:ext cx="3351097" cy="2427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33CC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-357214"/>
            <a:ext cx="7383545" cy="2357454"/>
          </a:xfrm>
          <a:prstGeom prst="rect">
            <a:avLst/>
          </a:prstGeom>
        </p:spPr>
      </p:pic>
      <p:pic>
        <p:nvPicPr>
          <p:cNvPr id="7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428736"/>
            <a:ext cx="812850" cy="476250"/>
          </a:xfrm>
          <a:prstGeom prst="rect">
            <a:avLst/>
          </a:prstGeom>
          <a:noFill/>
        </p:spPr>
      </p:pic>
      <p:pic>
        <p:nvPicPr>
          <p:cNvPr id="9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785794"/>
            <a:ext cx="812850" cy="476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856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6" y="-1114862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Маме посвящается…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Наш самый главный человек,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Ты жизнь </a:t>
            </a: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нам подарила,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Взамен за этот чудный дар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Оплаты не просила.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	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В День Матери тебя спешим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Поздравить всей душою,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Будь счастлива, и вечно будь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Нам самою родною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4786322"/>
            <a:ext cx="1748333" cy="1714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847725" cy="2200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214818"/>
            <a:ext cx="2075681" cy="24404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417418"/>
            <a:ext cx="705502" cy="23163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142295"/>
            <a:ext cx="1152128" cy="433322"/>
          </a:xfrm>
          <a:prstGeom prst="rect">
            <a:avLst/>
          </a:prstGeom>
        </p:spPr>
      </p:pic>
      <p:pic>
        <p:nvPicPr>
          <p:cNvPr id="10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1599" y="3119341"/>
            <a:ext cx="812850" cy="476250"/>
          </a:xfrm>
          <a:prstGeom prst="rect">
            <a:avLst/>
          </a:prstGeom>
          <a:noFill/>
        </p:spPr>
      </p:pic>
      <p:pic>
        <p:nvPicPr>
          <p:cNvPr id="11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14670" y="3103654"/>
            <a:ext cx="812850" cy="476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0056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285729"/>
            <a:ext cx="92155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Всем, всем мамам на свете посвящается!</a:t>
            </a: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928670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sz="48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Monotype Corsiva" panose="03010101010201010101" pitchFamily="66" charset="0"/>
              </a:rPr>
              <a:t> - значит </a:t>
            </a:r>
            <a:endParaRPr lang="ru-RU" sz="4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286256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Быть выносливой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1785926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быть изобретательной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235743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знать ответы на все вопросы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3000372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быть оптимистом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64331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понимать и принимать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4714884"/>
            <a:ext cx="1714512" cy="185738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714884"/>
            <a:ext cx="7003739" cy="1893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8208" y="-1127794"/>
            <a:ext cx="6827587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БЫТЬ </a:t>
            </a: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МАМОЙ - ЗНАЧИТ БЫТЬ СВЯТОЙ.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3"/>
          </a:xfrm>
        </p:spPr>
        <p:txBody>
          <a:bodyPr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u="sng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b="1" u="sng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Быть </a:t>
            </a:r>
            <a:r>
              <a:rPr lang="ru-RU" b="1" u="sng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мамой</a:t>
            </a:r>
            <a:r>
              <a:rPr lang="ru-RU" b="1" i="1" u="sng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-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значит, уметь все, понимать свою слабость,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и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, вставая или ложась, готовя или гладя, молиться, чтобы Господь упас, уберег, сохранил, наставил, уврачевал близких и дорогих, и чтобы этот блаженный тяжелый труд материнства продолжался еще многие, многие годы...</a:t>
            </a:r>
            <a:endParaRPr lang="ru-RU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just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78" y="5085184"/>
            <a:ext cx="7510642" cy="1512168"/>
          </a:xfrm>
          <a:prstGeom prst="rect">
            <a:avLst/>
          </a:prstGeom>
        </p:spPr>
      </p:pic>
      <p:pic>
        <p:nvPicPr>
          <p:cNvPr id="7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9632" y="1050549"/>
            <a:ext cx="952500" cy="114300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654" y="1268760"/>
            <a:ext cx="1878666" cy="7065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90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205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Самым дорогим посвящается!</vt:lpstr>
      <vt:lpstr>Слайд 2</vt:lpstr>
      <vt:lpstr>История праздника День матери</vt:lpstr>
      <vt:lpstr>Нет такого дружка, как родная матушка</vt:lpstr>
      <vt:lpstr> День матери в России </vt:lpstr>
      <vt:lpstr>Слайд 6</vt:lpstr>
      <vt:lpstr>Маме посвящается…</vt:lpstr>
      <vt:lpstr>Слайд 8</vt:lpstr>
      <vt:lpstr>  БЫТЬ МАМОЙ - ЗНАЧИТ БЫТЬ СВЯТОЙ.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«Самым дорогим посвящается!»</dc:title>
  <dc:creator>COM</dc:creator>
  <cp:lastModifiedBy>Марина</cp:lastModifiedBy>
  <cp:revision>21</cp:revision>
  <dcterms:created xsi:type="dcterms:W3CDTF">2015-01-11T12:40:52Z</dcterms:created>
  <dcterms:modified xsi:type="dcterms:W3CDTF">2016-12-03T11:03:37Z</dcterms:modified>
</cp:coreProperties>
</file>