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ultiurok.ru/img/182813/image_5ed9dff5aec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551022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СТРАНА ЗАКОНИЯ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rasler.ru/wp-content/uploads/2019/05/%D0%9A%D0%B0%D1%80%D1%82%D0%B8%D0%BD%D0%BA%D0%B8-%D1%81%D0%B5%D0%BC%D1%8C%D1%8F-%D0%B4%D0%BB%D1%8F-%D0%B4%D0%B5%D1%82%D0%B5%D0%B9-%D0%B4%D0%BB%D1%8F-%D0%B4%D0%B5%D1%82%D1%81%D0%BA%D0%BE%D0%B3%D0%BE-%D1%81%D0%B0%D0%B4%D0%B0-%D1%81%D0%B1%D0%BE%D1%80%D0%BA%D0%B0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28604"/>
            <a:ext cx="7936246" cy="597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560/00143d27-ce6aaf4c/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357646"/>
          </a:xfrm>
          <a:prstGeom prst="rect">
            <a:avLst/>
          </a:prstGeom>
          <a:noFill/>
        </p:spPr>
      </p:pic>
      <p:pic>
        <p:nvPicPr>
          <p:cNvPr id="5" name="Picture 2" descr="https://2059059.ru/wp-content/uploads/2017/04/photo_2017-04-13_14-05-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4686"/>
            <a:ext cx="9144000" cy="364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brickellmag.com/wp-content/uploads/2018/05/1527621589-7a85012055b7ae4bc4c6365bb3f8dc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57288" y="-1357346"/>
            <a:ext cx="11430000" cy="807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cloud.prezentacii.org/19/03/132183/images/screen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357166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cde.sipkro.ru/moodle/pluginfile.php/82738/course/overviewfiles/%D1%88%D0%BA%D0%BE%D0%BB%D0%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9"/>
            <a:ext cx="9048750" cy="4857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</Words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СТРАНА ЗАКОНИЯ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Игорь</dc:creator>
  <cp:lastModifiedBy>Пользователь Windows</cp:lastModifiedBy>
  <cp:revision>6</cp:revision>
  <dcterms:created xsi:type="dcterms:W3CDTF">2021-02-11T14:43:33Z</dcterms:created>
  <dcterms:modified xsi:type="dcterms:W3CDTF">2021-02-11T15:36:55Z</dcterms:modified>
</cp:coreProperties>
</file>