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64" r:id="rId3"/>
    <p:sldId id="268" r:id="rId4"/>
    <p:sldId id="265" r:id="rId5"/>
    <p:sldId id="276" r:id="rId6"/>
    <p:sldId id="277" r:id="rId7"/>
    <p:sldId id="287" r:id="rId8"/>
    <p:sldId id="267" r:id="rId9"/>
    <p:sldId id="289" r:id="rId10"/>
    <p:sldId id="290" r:id="rId11"/>
    <p:sldId id="29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73E08"/>
    <a:srgbClr val="5C0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22" autoAdjust="0"/>
  </p:normalViewPr>
  <p:slideViewPr>
    <p:cSldViewPr>
      <p:cViewPr>
        <p:scale>
          <a:sx n="66" d="100"/>
          <a:sy n="66" d="100"/>
        </p:scale>
        <p:origin x="-2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43DC4-D2B8-4515-8ED4-B216F21D67AC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B2FBF-7511-4AED-A762-9CDFAAA0BF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353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2FBF-7511-4AED-A762-9CDFAAA0BF0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2FBF-7511-4AED-A762-9CDFAAA0BF0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FFFF00"/>
            </a:gs>
            <a:gs pos="100000">
              <a:srgbClr val="273E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6912768" cy="2736304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семьи в речевом развитии ребёнка 4-5 лет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7772400" cy="792088"/>
          </a:xfrm>
        </p:spPr>
        <p:txBody>
          <a:bodyPr/>
          <a:lstStyle/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12776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Одной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главных задач формирования речи является развитие речевого дыхания, которое включает в себя выработку длительного и достаточной силы ротового выдоха, умения беззвучно и своевременно добирать воздух в процессе высказывания. Так же формируются умения пользоваться интонационной окраской высказываний (восклицательной, вопросительной, утвердительной, повествовательной, испуга, радости, огорчения, просьбы, удивления, разочарования, нежности).</a:t>
            </a:r>
          </a:p>
        </p:txBody>
      </p:sp>
    </p:spTree>
    <p:extLst>
      <p:ext uri="{BB962C8B-B14F-4D97-AF65-F5344CB8AC3E}">
        <p14:creationId xmlns:p14="http://schemas.microsoft.com/office/powerpoint/2010/main" val="201249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2400" cy="1362456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лиц-опрос </a:t>
            </a:r>
            <a:r>
              <a:rPr lang="ru-RU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0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родителей: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«Речь развиваем, про игру не </a:t>
            </a:r>
            <a:r>
              <a:rPr lang="ru-RU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забываем</a:t>
            </a:r>
            <a:r>
              <a:rPr lang="ru-RU" sz="40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772816"/>
            <a:ext cx="8712968" cy="1509712"/>
          </a:xfrm>
        </p:spPr>
        <p:txBody>
          <a:bodyPr>
            <a:noAutofit/>
          </a:bodyPr>
          <a:lstStyle/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игры по развитию речи можно организовать с ребёнком, если вы заняты делом на кухне, во время уборки квартиры?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пальчиковые игры Вы знаете?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Каких игрушек больше всего у Вашего ребёнка?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Вы руководствуетесь, покупая игрушки?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последнюю книгу Вы читали с ребёнком?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любимую книгу Вашего ребёнка.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как игрушки могут способствовать развитию речи?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чём (последнее) фантазировал Ваш ребёнок?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7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110310"/>
          </a:xfrm>
        </p:spPr>
        <p:txBody>
          <a:bodyPr>
            <a:normAutofit fontScale="62500" lnSpcReduction="20000"/>
          </a:bodyPr>
          <a:lstStyle/>
          <a:p>
            <a:pPr marL="0" lvl="0" indent="0" algn="ctr">
              <a:buNone/>
            </a:pP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Чтение детям художественной литературы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Читайте веселые стишки, </a:t>
            </a:r>
            <a:r>
              <a:rPr lang="ru-RU" sz="4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сказки по несколько раз. Когда ребенок хорошо ознакомится с текстом, делайте паузу в конце строки, побуждая малыша закончить фразу. </a:t>
            </a:r>
          </a:p>
          <a:p>
            <a:pPr marL="514350" indent="-514350" algn="ctr">
              <a:buFont typeface="+mj-lt"/>
              <a:buAutoNum type="arabicPeriod"/>
            </a:pP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Очень важно с детьми разучивать стихи - это способствует развитию выразительности, тренирует память. Выступая друг перед другом («Конкурс чтецов») дети в школе уже не будут комплексовать на уроках. </a:t>
            </a:r>
          </a:p>
          <a:p>
            <a:pPr marL="514350" indent="-514350" algn="ctr">
              <a:buFont typeface="+mj-lt"/>
              <a:buAutoNum type="arabicPeriod"/>
            </a:pPr>
            <a:endParaRPr lang="ru-RU" sz="4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Загадки- это занятие учит детей делать выводы, анализировать, развивает мышление. Обязательно при этом надо спросить ребенка «как догадался?», «почему?»</a:t>
            </a:r>
          </a:p>
          <a:p>
            <a:pPr marL="514350" indent="-51435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84002"/>
          </a:xfrm>
        </p:spPr>
        <p:txBody>
          <a:bodyPr>
            <a:noAutofit/>
          </a:bodyPr>
          <a:lstStyle/>
          <a:p>
            <a:pPr marL="914400" lvl="0" indent="-914400" algn="ctr">
              <a:buNone/>
            </a:pP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Большое внимание уделяйте рассказыванию:</a:t>
            </a:r>
          </a:p>
          <a:p>
            <a:pPr lvl="1"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Составлению творческих рассказов</a:t>
            </a:r>
          </a:p>
          <a:p>
            <a:pPr lvl="1"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Составлению рассказов по картине, по серии картин</a:t>
            </a:r>
          </a:p>
          <a:p>
            <a:pPr lvl="1"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Пересказам</a:t>
            </a:r>
          </a:p>
          <a:p>
            <a:pPr marL="514350" indent="-514350" algn="ctr">
              <a:buAutoNum type="arabicPlain" startAt="5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Разыгрывание сценок, сказок. Разыграйте простую сценку или знакомую сказку с любимыми игрушками малыша. После сценки спроси ребенка, что он видел и что ему понравилось. 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"/>
          </a:xfrm>
        </p:spPr>
        <p:txBody>
          <a:bodyPr>
            <a:normAutofit fontScale="90000"/>
          </a:bodyPr>
          <a:lstStyle/>
          <a:p>
            <a:pPr marL="914400" lvl="0" indent="-914400" algn="ctr"/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57166"/>
            <a:ext cx="8478684" cy="62865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Это самые популярные  упражнения, которые рекомендуют логопеды, и вы с легкостью можете их освоить. У этих упражнений привлекательные названия. Они настраивают малыша на игровой, а не рабочий лад.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996952"/>
            <a:ext cx="3176382" cy="2484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640960" cy="5040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улучшению звукопроизношения 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чистоговорки, скороговорки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РА-РА-РА! РА-РА-РА!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НОЧЬЮ  СПЯТ  ВСЕ  ДО УТРА.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ЛО-ЛО-ЛО!  ЛО-ЛО-ЛО!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ЕДЕМ  К БАБУШКЕ В СЕЛО.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БЫ-БЫ-БЫ! БЫ-БЫ-БЫ!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ЛЕС  С КОРЗИНОЙ  ПО ГРИБЫ.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ГА-ГА-ГА! ГА-ГА-ГА!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ЕСТЬ У РЕЧКИ БЕРЕГА.</a:t>
            </a:r>
          </a:p>
        </p:txBody>
      </p:sp>
    </p:spTree>
    <p:extLst>
      <p:ext uri="{BB962C8B-B14F-4D97-AF65-F5344CB8AC3E}">
        <p14:creationId xmlns:p14="http://schemas.microsoft.com/office/powerpoint/2010/main" val="24844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772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ВО ДВОРЕ СТОИТ  ЗАБОР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  ЗАБОР ПОЛЕЗ  ЕГОР.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*НА  ГОРЕ  АРАРАТ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РАСТЕТ КРУПНЫЙ  ВИНОГРАД.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*НА  ДВОРЕ  ДРОВА  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ТОПОРАМИ   РУБЯТ.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*ОРЕЛ  НА ГОРЕ, ПЕРО  НА  ОРЛЕ.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94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424936" cy="792088"/>
          </a:xfrm>
        </p:spPr>
        <p:txBody>
          <a:bodyPr/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рук.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7772400" cy="150971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игры. Очень эффективны пальчиковые игры для развития умений рассказывать, пересказывать, вести диалог. Также они способствуют улучшению координации движений рук.</a:t>
            </a:r>
          </a:p>
        </p:txBody>
      </p:sp>
    </p:spTree>
    <p:extLst>
      <p:ext uri="{BB962C8B-B14F-4D97-AF65-F5344CB8AC3E}">
        <p14:creationId xmlns:p14="http://schemas.microsoft.com/office/powerpoint/2010/main" val="317192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263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упражнения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7808" y="980728"/>
            <a:ext cx="85186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 ласково»: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шапка-шапочка,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утка-уточка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«Один-много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утенок- утята,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гусенок- гусята,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носок- носки.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Горячо – холодно» 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расширение словаря ребёнка словами – антонимами. Например: Горячий – холодный Хороший – плохой Умный – глупый Весёлый – грустный Острый – тупой Гладкий – шероховатый 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пение с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Пение способствует развитию фонематического слуха. Правильное восприятие фонемы обеспечивает правильное воспроизведение, а в дальнейшем и написание её.</a:t>
            </a:r>
          </a:p>
        </p:txBody>
      </p:sp>
    </p:spTree>
    <p:extLst>
      <p:ext uri="{BB962C8B-B14F-4D97-AF65-F5344CB8AC3E}">
        <p14:creationId xmlns:p14="http://schemas.microsoft.com/office/powerpoint/2010/main" val="108086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93F5F9"/>
      </a:accent5>
      <a:accent6>
        <a:srgbClr val="A5C249"/>
      </a:accent6>
      <a:hlink>
        <a:srgbClr val="20C8F7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800</TotalTime>
  <Words>325</Words>
  <Application>Microsoft Office PowerPoint</Application>
  <PresentationFormat>Экран (4:3)</PresentationFormat>
  <Paragraphs>39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Презентация PowerPoint</vt:lpstr>
      <vt:lpstr> </vt:lpstr>
      <vt:lpstr> ЧИСТОГОВОРКИ  Что способствует улучшению звукопроизношения – это чистоговорки, скороговорки. РА-РА-РА! РА-РА-РА!    НОЧЬЮ  СПЯТ  ВСЕ  ДО УТРА. ЛО-ЛО-ЛО!  ЛО-ЛО-ЛО!    ЕДЕМ  К БАБУШКЕ В СЕЛО. БЫ-БЫ-БЫ! БЫ-БЫ-БЫ!    В ЛЕС  С КОРЗИНОЙ  ПО ГРИБЫ. ГА-ГА-ГА! ГА-ГА-ГА!    ЕСТЬ У РЕЧКИ БЕРЕГА.</vt:lpstr>
      <vt:lpstr>СКОРОГОВОРКИ   * ВО ДВОРЕ СТОИТ  ЗАБОР    НА  ЗАБОР ПОЛЕЗ  ЕГОР.     *НА  ГОРЕ  АРАРАТ      РАСТЕТ КРУПНЫЙ  ВИНОГРАД.  *НА  ДВОРЕ  ДРОВА     ТОПОРАМИ   РУБЯТ.     *ОРЕЛ  НА ГОРЕ, ПЕРО  НА  ОРЛЕ. </vt:lpstr>
      <vt:lpstr>Развитие мелкой моторики рук. </vt:lpstr>
      <vt:lpstr>Презентация PowerPoint</vt:lpstr>
      <vt:lpstr>Совместное пение с ребёнком</vt:lpstr>
      <vt:lpstr>Дыхательные упражнения</vt:lpstr>
      <vt:lpstr>Блиц-опрос для родителей:  «Речь развиваем, про игру не забываем!»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ребенка</dc:title>
  <dc:creator>Lenovo</dc:creator>
  <cp:lastModifiedBy>Windows User</cp:lastModifiedBy>
  <cp:revision>119</cp:revision>
  <dcterms:created xsi:type="dcterms:W3CDTF">2015-11-28T15:13:42Z</dcterms:created>
  <dcterms:modified xsi:type="dcterms:W3CDTF">2021-06-14T16:13:20Z</dcterms:modified>
</cp:coreProperties>
</file>