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59" r:id="rId3"/>
    <p:sldId id="269" r:id="rId4"/>
    <p:sldId id="302" r:id="rId5"/>
    <p:sldId id="304" r:id="rId6"/>
    <p:sldId id="295" r:id="rId7"/>
    <p:sldId id="299" r:id="rId8"/>
    <p:sldId id="277" r:id="rId9"/>
    <p:sldId id="305" r:id="rId10"/>
    <p:sldId id="286" r:id="rId11"/>
    <p:sldId id="298" r:id="rId12"/>
    <p:sldId id="29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552" autoAdjust="0"/>
  </p:normalViewPr>
  <p:slideViewPr>
    <p:cSldViewPr>
      <p:cViewPr>
        <p:scale>
          <a:sx n="77" d="100"/>
          <a:sy n="77" d="100"/>
        </p:scale>
        <p:origin x="-27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2728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4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2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1.wmf"/><Relationship Id="rId5" Type="http://schemas.openxmlformats.org/officeDocument/2006/relationships/image" Target="../media/image13.png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2060848"/>
            <a:ext cx="7510680" cy="1785950"/>
          </a:xfrm>
          <a:effectLst>
            <a:glow rad="2286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Итоговое занятие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 2 младшей группе «Почемучка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«Путешествие в заколдованный лес»</a:t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571481"/>
            <a:ext cx="764386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Детский сад №4 «Росинка» комбинированного вида»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20072" y="4357694"/>
            <a:ext cx="34238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Разработали: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Генрих И.В.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56827" y="6021288"/>
            <a:ext cx="2127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 Шарыпово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ruchee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93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Ирина\Desktop\игра на полянке\image (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7120" y="-31709"/>
            <a:ext cx="92116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769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rogdeni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6986" y="-1596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пение птиц лес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79712" y="4879303"/>
            <a:ext cx="609600" cy="609600"/>
          </a:xfrm>
          <a:prstGeom prst="rect">
            <a:avLst/>
          </a:prstGeom>
        </p:spPr>
      </p:pic>
      <p:pic>
        <p:nvPicPr>
          <p:cNvPr id="7" name="Picture 7" descr="2PLANTS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181" t="1" r="12066" b="52425"/>
          <a:stretch/>
        </p:blipFill>
        <p:spPr bwMode="auto">
          <a:xfrm>
            <a:off x="1107064" y="5013176"/>
            <a:ext cx="800637" cy="1218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986" y="6042793"/>
            <a:ext cx="545855" cy="83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69" y="4221088"/>
            <a:ext cx="825846" cy="1255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7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6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кратины весна описание\image (3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928992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Ирина\Desktop\volshebnik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712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84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игра четвёртый лишний\image (6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759" y="210245"/>
            <a:ext cx="4481875" cy="6337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Ирина\Desktop\игра четвёртый лишний\image (6)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0634" y="210245"/>
            <a:ext cx="4464496" cy="3110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Ирина\Desktop\игра четвёртый лишний\image (6)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7735" y="3321075"/>
            <a:ext cx="4450293" cy="323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8943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Ирина\Desktop\mini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1" y="188640"/>
            <a:ext cx="4392489" cy="30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188641"/>
            <a:ext cx="417646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Ирина\Desktop\4836425 (1)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3" y="3470500"/>
            <a:ext cx="4176466" cy="3117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Ирина\Desktop\4670.17.KAVZ-4238-05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478372"/>
            <a:ext cx="4360122" cy="3109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732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Ирина\Desktop\1482680604-28033-7953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464" y="188640"/>
            <a:ext cx="726759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zvuk_komara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47664" y="528416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559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5922" y="3587282"/>
            <a:ext cx="2849726" cy="293806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3021390" y="2208170"/>
            <a:ext cx="3412290" cy="1379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360" y="3977595"/>
            <a:ext cx="1078717" cy="1078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7334" y="4011970"/>
            <a:ext cx="1038294" cy="104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27984" y="5285474"/>
            <a:ext cx="718510" cy="123987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117" y="4382177"/>
            <a:ext cx="2016224" cy="215859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0" y="3573016"/>
            <a:ext cx="2486377" cy="809161"/>
          </a:xfrm>
          <a:prstGeom prst="triangle">
            <a:avLst>
              <a:gd name="adj" fmla="val 4938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3224" y="4561120"/>
            <a:ext cx="775644" cy="7904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7807" y="4556656"/>
            <a:ext cx="804543" cy="838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733978" y="4265629"/>
            <a:ext cx="1942478" cy="225889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29423" y="1024198"/>
            <a:ext cx="1244967" cy="1122837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2816" y="1147118"/>
            <a:ext cx="1536700" cy="1395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Равнобедренный треугольник 10"/>
          <p:cNvSpPr/>
          <p:nvPr/>
        </p:nvSpPr>
        <p:spPr>
          <a:xfrm>
            <a:off x="2627784" y="1120875"/>
            <a:ext cx="289596" cy="446693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985253" y="1695993"/>
            <a:ext cx="288032" cy="454709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774606" y="259720"/>
            <a:ext cx="1918741" cy="924499"/>
          </a:xfrm>
          <a:prstGeom prst="triangl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145648" y="1261581"/>
            <a:ext cx="28803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3811" y="1261581"/>
            <a:ext cx="311150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974" y="1854297"/>
            <a:ext cx="399669" cy="707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Равнобедренный треугольник 15"/>
          <p:cNvSpPr/>
          <p:nvPr/>
        </p:nvSpPr>
        <p:spPr>
          <a:xfrm>
            <a:off x="6508974" y="3212976"/>
            <a:ext cx="2311498" cy="1052652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2103" y="5433628"/>
            <a:ext cx="628650" cy="110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6908643" y="4578127"/>
            <a:ext cx="488292" cy="49605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7943" y="4556656"/>
            <a:ext cx="51752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Равнобедренный треугольник 18"/>
          <p:cNvSpPr/>
          <p:nvPr/>
        </p:nvSpPr>
        <p:spPr>
          <a:xfrm>
            <a:off x="2298456" y="473125"/>
            <a:ext cx="1706900" cy="547526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3576" y="1116815"/>
            <a:ext cx="3175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955382" y="5589240"/>
            <a:ext cx="613718" cy="951529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МАша\075125_139002068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0"/>
            <a:ext cx="4968552" cy="689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498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Ирина\Desktop\uX0nxZ9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38205"/>
            <a:ext cx="4536504" cy="320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Ирина\Desktop\gusi_lebedi_russkaya_narodnay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94" y="3573016"/>
            <a:ext cx="4514014" cy="291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Ирина\Desktop\153795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4237094" cy="2913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:\Users\Ирина\Desktop\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38205"/>
            <a:ext cx="4237094" cy="3203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83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5422</TotalTime>
  <Words>29</Words>
  <Application>Microsoft Office PowerPoint</Application>
  <PresentationFormat>Экран (4:3)</PresentationFormat>
  <Paragraphs>6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Итоговое занятие во 2 младшей группе «Почемучка»  «Путешествие в заколдованный лес»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Windows User</cp:lastModifiedBy>
  <cp:revision>203</cp:revision>
  <dcterms:created xsi:type="dcterms:W3CDTF">2013-01-06T18:32:13Z</dcterms:created>
  <dcterms:modified xsi:type="dcterms:W3CDTF">2021-06-14T13:32:00Z</dcterms:modified>
</cp:coreProperties>
</file>