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 Уголок экспериментирования в ДОУ»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C00000"/>
                </a:solidFill>
              </a:rPr>
              <a:t>МАДОУ «Детский сад  №35</a:t>
            </a:r>
            <a:r>
              <a:rPr lang="ru-RU" dirty="0" smtClean="0">
                <a:solidFill>
                  <a:srgbClr val="C00000"/>
                </a:solidFill>
              </a:rPr>
              <a:t>» г. Энгельс </a:t>
            </a:r>
            <a:endParaRPr lang="ru-RU" dirty="0" smtClean="0">
              <a:solidFill>
                <a:srgbClr val="C00000"/>
              </a:solidFill>
            </a:endParaRPr>
          </a:p>
          <a:p>
            <a:pPr algn="r"/>
            <a:r>
              <a:rPr lang="ru-RU" dirty="0" smtClean="0">
                <a:solidFill>
                  <a:srgbClr val="C00000"/>
                </a:solidFill>
              </a:rPr>
              <a:t>Воспитатели: Колосова Е. А. 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</a:rPr>
              <a:t>                                  Тимофеева С. А.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70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71546"/>
            <a:ext cx="7715304" cy="36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Материал для проведения опытов в уголке экспериментирования меняется в соответствии с планом работы.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Опыты помогают развивать мышление, логику, творчество ребенка, позволяют наглядно показать связь между живым и не живым в природе. Исследования представляют возможности ребенку самому найти ответы на вопросы “Как?” “Почему?”.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Китайская пословица гласит </a:t>
            </a:r>
            <a:r>
              <a:rPr lang="ru-RU" sz="2000" dirty="0">
                <a:solidFill>
                  <a:srgbClr val="AC045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“Расскажи - и я забуду, покажи - и я запомню, дай попробовать - и я пойму”.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51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85794"/>
            <a:ext cx="64294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Грамотное сочетание материалов и оборудования в уголке экспериментирования способствуют овладению детьми средствами познавательной деятельности, способам действий, обследованию объектов, расширению познавательного опыта.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Процесс познания, освоение новых знаний очень важны для меня, поэтому я считаю, что в детском саду не должно быть четкой границы между обыденной жизнью и экспериментированием, ведь экспериментирование не самоцель, а только способ ознакомления детей с миром, в котором им предстоит жить!</a:t>
            </a:r>
            <a:endParaRPr lang="ru-RU" sz="2000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3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ергей\Desktop\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071546"/>
            <a:ext cx="6429420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Основная задача ДОУ поддержать и развить в ребенке интерес к исследованиям, открытиям, создать необходимые для этого условия.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   </a:t>
            </a: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Одним из условий решения задач по опытно-экспериментальной деятельности в детском саду является организация развивающей среды. Предметная среда окружает и оказывает влияние на ребенка уже с первых минут его жизни. Основными требованиями, предъявляемыми к среде как развивающему средству, является обеспечение развития активной самостоятельной детской деятельности.</a:t>
            </a:r>
            <a:endParaRPr lang="ru-RU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0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028343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уголка экспериментирования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развитие первичных естественнонаучных представлений,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наблюдательности,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любознательности,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активности,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мыслительных операций (анализ, сравнение, обобщение, классификация, наблюдение);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формирование умений комплексно обследовать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142985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при оборудовании уголка экспериментирования в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безопасность для жизни и здоровья детей;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достаточность;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доступность расположения</a:t>
            </a:r>
          </a:p>
        </p:txBody>
      </p:sp>
      <p:pic>
        <p:nvPicPr>
          <p:cNvPr id="5122" name="Picture 2" descr="C:\Users\Сергей\Desktop\IMG_20210224_131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643182"/>
            <a:ext cx="4214842" cy="3577019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83586">
            <a:off x="386592" y="4283178"/>
            <a:ext cx="4120289" cy="182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491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85792"/>
            <a:ext cx="8072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уголке экспериментальной деятельности (мини-лаборатория, центр науки) должны быть выделены: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место для постоянной выставки, где размещают музей, различные коллекции. Экспонаты, редкие предметы (раковины, камни, кристаллы, перья и т.п.)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место для приборов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Место для хранения материалов (природного, "бросового")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место для проведения опытов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место для неструктурированных материалов (песок, вода, опилки, стружка, пенопласт и др.) </a:t>
            </a:r>
          </a:p>
        </p:txBody>
      </p:sp>
    </p:spTree>
    <p:extLst>
      <p:ext uri="{BB962C8B-B14F-4D97-AF65-F5344CB8AC3E}">
        <p14:creationId xmlns:p14="http://schemas.microsoft.com/office/powerpoint/2010/main" val="378207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072494" cy="4653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Уголок экспериментирования делится на следующие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компоненты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2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Компонент дидактический</a:t>
            </a:r>
          </a:p>
          <a:p>
            <a:pPr algn="ctr">
              <a:lnSpc>
                <a:spcPct val="2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 Компонент оборудования         </a:t>
            </a:r>
            <a:endParaRPr lang="ru-RU" sz="2000" dirty="0" smtClean="0">
              <a:solidFill>
                <a:srgbClr val="444444"/>
              </a:solidFill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250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Компонент </a:t>
            </a:r>
            <a:r>
              <a:rPr lang="ru-RU" sz="2000" dirty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стимулирующий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200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29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74345"/>
            <a:ext cx="364333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компонент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Познавательные книги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Атласы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Тематические альбомы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Серии картин с изображением природных сообществ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Схемы, таблицы, модели с алгоритмами выполнения опытов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организации самостоятельной детской деятельности могут быть разработаны: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Алгоритмы выполнения опытов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карточки-схемы проведения экспериментов, опытов. Совместно с детьми разрабатываются условные обозначения, разрешающие и запрещающие знаки.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       Правила поведения в уголке экспериментирования</a:t>
            </a:r>
          </a:p>
        </p:txBody>
      </p:sp>
      <p:pic>
        <p:nvPicPr>
          <p:cNvPr id="2051" name="Picture 3" descr="C:\Users\Сергей\Desktop\IMG_20210224_131123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13656">
            <a:off x="4061863" y="347446"/>
            <a:ext cx="5000660" cy="3143272"/>
          </a:xfrm>
          <a:prstGeom prst="rect">
            <a:avLst/>
          </a:prstGeom>
          <a:noFill/>
        </p:spPr>
      </p:pic>
      <p:pic>
        <p:nvPicPr>
          <p:cNvPr id="2052" name="Picture 4" descr="C:\Users\Сергей\Downloads\IMG_20210224_1323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948680"/>
            <a:ext cx="2786082" cy="1772940"/>
          </a:xfrm>
          <a:prstGeom prst="rect">
            <a:avLst/>
          </a:prstGeom>
          <a:noFill/>
        </p:spPr>
      </p:pic>
      <p:pic>
        <p:nvPicPr>
          <p:cNvPr id="2053" name="Picture 5" descr="C:\Users\Сергей\Desktop\IMG_20210224_1326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4013">
            <a:off x="3814149" y="3670676"/>
            <a:ext cx="2679001" cy="2694212"/>
          </a:xfrm>
          <a:prstGeom prst="rect">
            <a:avLst/>
          </a:prstGeom>
          <a:noFill/>
        </p:spPr>
      </p:pic>
      <p:pic>
        <p:nvPicPr>
          <p:cNvPr id="2054" name="Picture 6" descr="C:\Users\Сергей\Desktop\img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349201">
            <a:off x="6616510" y="3787209"/>
            <a:ext cx="2353995" cy="23459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35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14357"/>
            <a:ext cx="3500462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Компонент оборудования приборы-помощники: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-228600"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 микроскоп, лупы, увеличительные </a:t>
            </a:r>
            <a:r>
              <a:rPr lang="ru-RU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стекла;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-228600"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 весы, </a:t>
            </a:r>
            <a:r>
              <a:rPr lang="ru-RU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безмен;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-228600"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песочные</a:t>
            </a: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механические </a:t>
            </a:r>
            <a:r>
              <a:rPr lang="ru-RU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часы;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-228600"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компас;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-228600"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магниты;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-228600"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портновский метр, линейки, треугольник т.д.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C:\Users\Сергей\Desktop\IMG-7b2e21d3df91dc43136b9eb05b349577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714488"/>
            <a:ext cx="5070511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0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435771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стимулирующий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разнообразные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сосуды из различных материалов (пластмасса, стекло, металл, керамика) разной конфигурации и объема;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сита, воронки разного размера и материала;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природный материал: камешки, глина, песок, ракушки,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шишки, перья, мох, листья и др.;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меха, ткани, пластмассы, пробки и др.;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разные виды бумаги: обычная, картон, наждачная, копировальная и др.;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красители: пищевые и непищевые (гуашь, акварельные краски );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пипетки, колбы, деревянные палочки, шприцы (без игл), мерные ложки мензурки, резиновые груши и др.;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прочие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зеркала, воздушные шары, масло, мука, соль, сахар, цветные и прозрачные стекла, и др.</a:t>
            </a:r>
          </a:p>
        </p:txBody>
      </p:sp>
      <p:pic>
        <p:nvPicPr>
          <p:cNvPr id="7" name="Picture 2" descr="C:\Users\Сергей\Desktop\IMG_20210224_131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857232"/>
            <a:ext cx="3000396" cy="2000264"/>
          </a:xfrm>
          <a:prstGeom prst="rect">
            <a:avLst/>
          </a:prstGeom>
          <a:noFill/>
        </p:spPr>
      </p:pic>
      <p:pic>
        <p:nvPicPr>
          <p:cNvPr id="8" name="Picture 5" descr="C:\Users\Сергей\Desktop\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971570">
            <a:off x="7479458" y="806224"/>
            <a:ext cx="1226060" cy="933605"/>
          </a:xfrm>
          <a:prstGeom prst="rect">
            <a:avLst/>
          </a:prstGeom>
          <a:noFill/>
        </p:spPr>
      </p:pic>
      <p:pic>
        <p:nvPicPr>
          <p:cNvPr id="3077" name="Picture 5" descr="C:\Users\Сергей\Desktop\IMG_20210224_1311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2143116"/>
            <a:ext cx="1714480" cy="1629832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857628"/>
            <a:ext cx="322936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7587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331</Words>
  <Application>Microsoft Office PowerPoint</Application>
  <PresentationFormat>Экран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« Уголок экспериментирования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Danila</dc:creator>
  <cp:lastModifiedBy>йц</cp:lastModifiedBy>
  <cp:revision>36</cp:revision>
  <dcterms:created xsi:type="dcterms:W3CDTF">2021-02-24T17:50:22Z</dcterms:created>
  <dcterms:modified xsi:type="dcterms:W3CDTF">2021-06-14T16:57:07Z</dcterms:modified>
</cp:coreProperties>
</file>