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65" r:id="rId2"/>
    <p:sldId id="256" r:id="rId3"/>
    <p:sldId id="261" r:id="rId4"/>
    <p:sldId id="262" r:id="rId5"/>
    <p:sldId id="267" r:id="rId6"/>
    <p:sldId id="263" r:id="rId7"/>
    <p:sldId id="264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4882-A114-4A30-94CD-B110A242C99F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58B8-7300-4087-99AF-B885366BB9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0302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9858B8-7300-4087-99AF-B885366BB9F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mg11.postila.ru/data/53/a3/2c/fa/53a32cfaccc6bda53e313979c9b0c0c8851238e3ebff643229bfc3198408ea8e.png" TargetMode="External"/><Relationship Id="rId2" Type="http://schemas.openxmlformats.org/officeDocument/2006/relationships/hyperlink" Target="https://catherineasquithgallery.com/uploads/posts/2021-02/1614534375_3-p-malchik-na-belom-fone-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avickai.ucoz.ru/foto2/1c22615d-b41f-42fe-a1f4-969545bfb075_original.jpg" TargetMode="External"/><Relationship Id="rId5" Type="http://schemas.openxmlformats.org/officeDocument/2006/relationships/hyperlink" Target="https://rused.ru/irk-mdou183/wp-content/uploads/sites/18/2019/06/diti.jpg" TargetMode="External"/><Relationship Id="rId4" Type="http://schemas.openxmlformats.org/officeDocument/2006/relationships/hyperlink" Target="http://m-files-new.cdnvideo.ru/lpfile/e/2/7/e270e80db3444d66fe8b477d03863af6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19573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585" y="3448509"/>
            <a:ext cx="15906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1847850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D:\Рабочие тетради\КОЛЕСНИКОВА\Я считаю до 20\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1052" y="2564904"/>
            <a:ext cx="1601209" cy="2081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979712" y="615373"/>
            <a:ext cx="6172200" cy="189436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Е.В. Колесникова «Я считаю до 20»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по математике 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лет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6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3347864" y="5003700"/>
            <a:ext cx="2952000" cy="1476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Рабынина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Васильевна,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17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Колесникова 6 - 7 лет\Я считаю до 20\Занятие 5 - 6 (презентация)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60648"/>
            <a:ext cx="1875409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11558" y="332656"/>
            <a:ext cx="5976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Установление соответствия между количеством предметов и цифрой, дни недели, логическая задача, ориентировка в пространстве.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40868"/>
            <a:ext cx="1488907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338731" y="2780928"/>
            <a:ext cx="55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понимать отношения между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числами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умение устанавливать соответствие между количеством предметов и цифрой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 днях недели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решать логическую задачу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умение определять словом положение предмета по отношению к себе, другому лицу.</a:t>
            </a: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3" descr="I:\Картинки\Дети\дет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9665" y1="15612" x2="15775" y2="75211"/>
                        <a14:foregroundMark x1="54511" y1="20781" x2="61750" y2="13713"/>
                        <a14:foregroundMark x1="57158" y1="9916" x2="57158" y2="9916"/>
                        <a14:foregroundMark x1="41275" y1="52743" x2="43922" y2="58333"/>
                        <a14:foregroundMark x1="35764" y1="49895" x2="37709" y2="53586"/>
                        <a14:foregroundMark x1="44895" y1="47574" x2="44895" y2="47574"/>
                        <a14:foregroundMark x1="45165" y1="47996" x2="44408" y2="52743"/>
                        <a14:foregroundMark x1="12156" y1="53586" x2="17450" y2="47574"/>
                        <a14:foregroundMark x1="95192" y1="42405" x2="95192" y2="70992"/>
                        <a14:foregroundMark x1="91356" y1="45675" x2="99784" y2="40506"/>
                        <a14:foregroundMark x1="84387" y1="40928" x2="87952" y2="38608"/>
                        <a14:foregroundMark x1="86548" y1="35759" x2="86548" y2="35759"/>
                        <a14:foregroundMark x1="86548" y1="35338" x2="86548" y2="35338"/>
                        <a14:foregroundMark x1="97839" y1="52215" x2="96867" y2="83755"/>
                        <a14:foregroundMark x1="93247" y1="90717" x2="97137" y2="91667"/>
                        <a14:foregroundMark x1="97137" y1="91667" x2="97137" y2="91667"/>
                        <a14:foregroundMark x1="64127" y1="94937" x2="74716" y2="94937"/>
                        <a14:foregroundMark x1="74500" y1="81857" x2="75959" y2="79430"/>
                        <a14:foregroundMark x1="80983" y1="96414" x2="85089" y2="70992"/>
                        <a14:foregroundMark x1="46840" y1="94093" x2="57158" y2="94093"/>
                        <a14:foregroundMark x1="57158" y1="94093" x2="57158" y2="94093"/>
                        <a14:foregroundMark x1="47812" y1="86076" x2="41761" y2="97363"/>
                        <a14:foregroundMark x1="57645" y1="86076" x2="58401" y2="82806"/>
                        <a14:foregroundMark x1="52836" y1="74789" x2="54295" y2="82806"/>
                        <a14:foregroundMark x1="54295" y1="82806" x2="54295" y2="82806"/>
                        <a14:foregroundMark x1="57158" y1="77637" x2="57158" y2="77637"/>
                        <a14:foregroundMark x1="87952" y1="73418" x2="87952" y2="73418"/>
                        <a14:foregroundMark x1="3998" y1="46624" x2="1837" y2="60232"/>
                        <a14:foregroundMark x1="1837" y1="60232" x2="1837" y2="60232"/>
                        <a14:foregroundMark x1="1621" y1="65401" x2="2323" y2="81857"/>
                        <a14:foregroundMark x1="2323" y1="81857" x2="2323" y2="81857"/>
                        <a14:foregroundMark x1="15775" y1="78059" x2="10265" y2="83228"/>
                        <a14:foregroundMark x1="18693" y1="58333" x2="24959" y2="51793"/>
                        <a14:foregroundMark x1="9508" y1="48418" x2="11237" y2="55485"/>
                        <a14:foregroundMark x1="64398" y1="87025" x2="69206" y2="89768"/>
                        <a14:foregroundMark x1="21340" y1="96414" x2="28795" y2="95886"/>
                        <a14:foregroundMark x1="34306" y1="93565" x2="40086" y2="87975"/>
                        <a14:foregroundMark x1="24203" y1="73840" x2="26850" y2="78059"/>
                        <a14:foregroundMark x1="26850" y1="78059" x2="26850" y2="78059"/>
                        <a14:foregroundMark x1="26148" y1="88397" x2="30686" y2="83228"/>
                        <a14:foregroundMark x1="31442" y1="81857" x2="31442" y2="81857"/>
                        <a14:foregroundMark x1="31659" y1="81329" x2="31659" y2="81329"/>
                        <a14:foregroundMark x1="31659" y1="81329" x2="31659" y2="81329"/>
                        <a14:foregroundMark x1="7834" y1="82806" x2="8104" y2="91245"/>
                        <a14:foregroundMark x1="4970" y1="96414" x2="12156" y2="99262"/>
                        <a14:foregroundMark x1="17936" y1="97785" x2="22528" y2="90295"/>
                        <a14:foregroundMark x1="1837" y1="94093" x2="2539" y2="88397"/>
                        <a14:foregroundMark x1="2809" y1="88397" x2="2809" y2="89768"/>
                        <a14:foregroundMark x1="67045" y1="23523" x2="67045" y2="23523"/>
                        <a14:foregroundMark x1="67261" y1="36287" x2="67261" y2="36287"/>
                        <a14:foregroundMark x1="55267" y1="16983" x2="55267" y2="16983"/>
                        <a14:foregroundMark x1="60778" y1="12764" x2="60778" y2="12764"/>
                        <a14:foregroundMark x1="54781" y1="14135" x2="54781" y2="14135"/>
                        <a14:foregroundMark x1="52620" y1="20781" x2="52620" y2="20781"/>
                        <a14:foregroundMark x1="52620" y1="20781" x2="52620" y2="20781"/>
                        <a14:foregroundMark x1="57645" y1="12764" x2="57645" y2="12764"/>
                        <a14:foregroundMark x1="63209" y1="12764" x2="63209" y2="12764"/>
                        <a14:foregroundMark x1="64884" y1="15612" x2="64884" y2="15612"/>
                        <a14:foregroundMark x1="52620" y1="25422" x2="52620" y2="25422"/>
                        <a14:foregroundMark x1="53809" y1="18354" x2="53809" y2="18354"/>
                        <a14:foregroundMark x1="22744" y1="14662" x2="22744" y2="14662"/>
                        <a14:foregroundMark x1="20367" y1="12764" x2="20367" y2="12764"/>
                        <a14:foregroundMark x1="18422" y1="14662" x2="18422" y2="14662"/>
                        <a14:foregroundMark x1="34792" y1="48418" x2="34792" y2="48418"/>
                        <a14:foregroundMark x1="35764" y1="47046" x2="35764" y2="47046"/>
                        <a14:foregroundMark x1="13614" y1="46624" x2="13614" y2="46624"/>
                        <a14:foregroundMark x1="22744" y1="48418" x2="22744" y2="48418"/>
                        <a14:foregroundMark x1="24689" y1="52743" x2="24689" y2="52743"/>
                        <a14:foregroundMark x1="11237" y1="47574" x2="11237" y2="47574"/>
                        <a14:backgroundMark x1="2323" y1="12236" x2="74014" y2="4747"/>
                        <a14:backgroundMark x1="74014" y1="4747" x2="74014" y2="4747"/>
                        <a14:backgroundMark x1="89411" y1="6646" x2="92545" y2="24473"/>
                        <a14:backgroundMark x1="92545" y1="24473" x2="92545" y2="24473"/>
                        <a14:backgroundMark x1="68017" y1="73840" x2="67045" y2="57911"/>
                        <a14:backgroundMark x1="67045" y1="57911" x2="67045" y2="57911"/>
                        <a14:backgroundMark x1="76931" y1="87025" x2="79092" y2="82278"/>
                        <a14:backgroundMark x1="79092" y1="82278" x2="79092" y2="82278"/>
                        <a14:backgroundMark x1="87034" y1="87025" x2="87250" y2="90717"/>
                        <a14:backgroundMark x1="48298" y1="59283" x2="48298" y2="59283"/>
                        <a14:backgroundMark x1="53106" y1="55063" x2="53106" y2="55063"/>
                        <a14:backgroundMark x1="54295" y1="70992" x2="54295" y2="70992"/>
                        <a14:backgroundMark x1="45867" y1="79958" x2="45867" y2="79958"/>
                        <a14:backgroundMark x1="28039" y1="68249" x2="34576" y2="78059"/>
                        <a14:backgroundMark x1="31442" y1="92194" x2="33333" y2="88924"/>
                        <a14:backgroundMark x1="32631" y1="61181" x2="34090" y2="56435"/>
                        <a14:backgroundMark x1="27337" y1="44726" x2="28525" y2="55485"/>
                        <a14:backgroundMark x1="13884" y1="94515" x2="16261" y2="92194"/>
                        <a14:backgroundMark x1="21070" y1="81857" x2="22042" y2="83755"/>
                        <a14:backgroundMark x1="22042" y1="83755" x2="22042" y2="83755"/>
                        <a14:backgroundMark x1="7131" y1="60654" x2="8104" y2="70042"/>
                        <a14:backgroundMark x1="1837" y1="94515" x2="2539" y2="93565"/>
                        <a14:backgroundMark x1="1621" y1="20781" x2="4970" y2="32068"/>
                        <a14:backgroundMark x1="10751" y1="41878" x2="10481" y2="39979"/>
                        <a14:backgroundMark x1="65856" y1="47574" x2="66559" y2="43249"/>
                        <a14:backgroundMark x1="49703" y1="14135" x2="49487" y2="27321"/>
                        <a14:backgroundMark x1="67747" y1="25949" x2="67747" y2="25949"/>
                        <a14:backgroundMark x1="89195" y1="41878" x2="89195" y2="41878"/>
                        <a14:backgroundMark x1="60292" y1="84599" x2="60292" y2="84599"/>
                        <a14:backgroundMark x1="91356" y1="72890" x2="91356" y2="72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98" y="5157192"/>
            <a:ext cx="3163450" cy="16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Рабочие тетради\КОЛЕСНИКОВА\Я считаю до 20\Занятие 5 - 6\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60" y="1124744"/>
            <a:ext cx="8676456" cy="4799742"/>
          </a:xfrm>
          <a:prstGeom prst="rect">
            <a:avLst/>
          </a:prstGeom>
          <a:noFill/>
        </p:spPr>
      </p:pic>
      <p:cxnSp>
        <p:nvCxnSpPr>
          <p:cNvPr id="4" name="Прямая со стрелкой 3"/>
          <p:cNvCxnSpPr/>
          <p:nvPr/>
        </p:nvCxnSpPr>
        <p:spPr>
          <a:xfrm>
            <a:off x="2987824" y="3183511"/>
            <a:ext cx="4032448" cy="43204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H="1">
            <a:off x="2870866" y="2960948"/>
            <a:ext cx="1224136" cy="151216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5790419" y="2924944"/>
            <a:ext cx="1152128" cy="1872208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45332" y="332656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«Соедини правильно»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е тетради\КОЛЕСНИКОВА\Я считаю до 20\Занятие 5 - 6\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704" y="908720"/>
            <a:ext cx="8062831" cy="51125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2542103" y="5085184"/>
            <a:ext cx="792088" cy="86409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55576" y="188640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«Помоги зайчику»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I:\Картинки\Дети\hello_html_m1915922b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90346"/>
            <a:ext cx="1792053" cy="293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:\Картинки\Дети\hello_html_mb924e6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717" l="0" r="100000">
                        <a14:foregroundMark x1="53890" y1="16431" x2="53890" y2="16431"/>
                        <a14:foregroundMark x1="93436" y1="50142" x2="93436" y2="50142"/>
                        <a14:foregroundMark x1="53323" y1="7649" x2="53323" y2="7649"/>
                        <a14:foregroundMark x1="72853" y1="85694" x2="89951" y2="53824"/>
                        <a14:foregroundMark x1="45057" y1="7649" x2="56807" y2="59915"/>
                        <a14:foregroundMark x1="87601" y1="36544" x2="97731" y2="53399"/>
                        <a14:foregroundMark x1="80875" y1="61331" x2="82496" y2="62748"/>
                        <a14:foregroundMark x1="82496" y1="62748" x2="82496" y2="62748"/>
                        <a14:foregroundMark x1="91086" y1="76346" x2="80389" y2="77195"/>
                        <a14:foregroundMark x1="80389" y1="77195" x2="80389" y2="77195"/>
                        <a14:foregroundMark x1="75284" y1="30028" x2="74716" y2="63173"/>
                        <a14:foregroundMark x1="19692" y1="63739" x2="24230" y2="59065"/>
                        <a14:foregroundMark x1="23906" y1="73088" x2="26337" y2="71671"/>
                        <a14:foregroundMark x1="26337" y1="71671" x2="26337" y2="71671"/>
                        <a14:foregroundMark x1="27391" y1="68414" x2="27958" y2="65156"/>
                        <a14:foregroundMark x1="27958" y1="64589" x2="27958" y2="64589"/>
                        <a14:foregroundMark x1="3323" y1="58499" x2="4133" y2="59065"/>
                        <a14:foregroundMark x1="4133" y1="59065" x2="4133" y2="59065"/>
                        <a14:foregroundMark x1="4133" y1="58074" x2="4133" y2="58074"/>
                        <a14:foregroundMark x1="4133" y1="57649" x2="4133" y2="57649"/>
                        <a14:foregroundMark x1="4133" y1="57649" x2="4133" y2="57649"/>
                        <a14:foregroundMark x1="55186" y1="66431" x2="55186" y2="66431"/>
                        <a14:foregroundMark x1="54700" y1="66997" x2="54700" y2="66997"/>
                        <a14:foregroundMark x1="54700" y1="66997" x2="54700" y2="66997"/>
                        <a14:foregroundMark x1="46677" y1="66431" x2="46921" y2="68839"/>
                        <a14:foregroundMark x1="46921" y1="68414" x2="46921" y2="68414"/>
                        <a14:foregroundMark x1="46921" y1="67847" x2="46921" y2="67847"/>
                        <a14:foregroundMark x1="46921" y1="67847" x2="46921" y2="67847"/>
                        <a14:foregroundMark x1="30065" y1="64164" x2="27715" y2="64164"/>
                        <a14:foregroundMark x1="27715" y1="64164" x2="27715" y2="64164"/>
                        <a14:foregroundMark x1="20989" y1="30453" x2="20178" y2="31445"/>
                        <a14:foregroundMark x1="20178" y1="31445" x2="20178" y2="31445"/>
                        <a14:backgroundMark x1="4133" y1="20255" x2="30065" y2="4816"/>
                        <a14:backgroundMark x1="67018" y1="4816" x2="92950" y2="23938"/>
                        <a14:backgroundMark x1="58671" y1="88527" x2="68558" y2="42635"/>
                        <a14:backgroundMark x1="68558" y1="43626" x2="68071" y2="45467"/>
                        <a14:backgroundMark x1="52269" y1="87535" x2="52026" y2="66431"/>
                        <a14:backgroundMark x1="51783" y1="67847" x2="51216" y2="69263"/>
                        <a14:backgroundMark x1="3079" y1="87110" x2="17261" y2="93201"/>
                        <a14:backgroundMark x1="17261" y1="93201" x2="17261" y2="93201"/>
                        <a14:backgroundMark x1="80632" y1="95467" x2="96434" y2="93201"/>
                        <a14:backgroundMark x1="96434" y1="93201" x2="96434" y2="932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05803" y="4150023"/>
            <a:ext cx="3935278" cy="249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I:\Картинки\Дети\1257c266412b89e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149080"/>
            <a:ext cx="1198974" cy="244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75856" y="548680"/>
            <a:ext cx="3165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413611"/>
            <a:ext cx="42658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– согнуться, разогнуться,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– нагнуться, потянуться.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– в ладоши три хлопка,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три кивка.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– руки шире,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Пять, шесть – тихо сесть.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4377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чие тетради\КОЛЕСНИКОВА\Я считаю до 20\Занятие 5 - 6\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170" y="1171035"/>
            <a:ext cx="8462087" cy="5100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39552" y="404664"/>
            <a:ext cx="76328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«Смотри и считай»</a:t>
            </a:r>
            <a:endParaRPr lang="ru-RU" sz="2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299695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591780" y="392565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10</a:t>
            </a:r>
            <a:endParaRPr lang="ru-RU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5776" y="4797152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7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D:\Рабочие тетради\КОЛЕСНИКОВА\Я считаю до 20\Занятие 5 - 6\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940390"/>
            <a:ext cx="7964547" cy="53603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220" name="Picture 4" descr="C:\Users\user\YandexDisk\Скриншоты\8 (2)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65180" flipH="1">
            <a:off x="7607774" y="2761630"/>
            <a:ext cx="733121" cy="1080120"/>
          </a:xfrm>
          <a:prstGeom prst="rect">
            <a:avLst/>
          </a:prstGeom>
          <a:noFill/>
        </p:spPr>
      </p:pic>
      <p:pic>
        <p:nvPicPr>
          <p:cNvPr id="9221" name="Picture 5" descr="C:\Users\user\YandexDisk\Скриншоты\8 (3)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04048" y="5339458"/>
            <a:ext cx="1008112" cy="5951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47664" y="260648"/>
            <a:ext cx="6624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 правильно</a:t>
            </a:r>
            <a:endParaRPr lang="ru-R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лилиния 2"/>
          <p:cNvSpPr/>
          <p:nvPr/>
        </p:nvSpPr>
        <p:spPr>
          <a:xfrm>
            <a:off x="5891842" y="4718649"/>
            <a:ext cx="345056" cy="767751"/>
          </a:xfrm>
          <a:custGeom>
            <a:avLst/>
            <a:gdLst>
              <a:gd name="connsiteX0" fmla="*/ 103516 w 345056"/>
              <a:gd name="connsiteY0" fmla="*/ 767751 h 767751"/>
              <a:gd name="connsiteX1" fmla="*/ 77637 w 345056"/>
              <a:gd name="connsiteY1" fmla="*/ 491706 h 767751"/>
              <a:gd name="connsiteX2" fmla="*/ 60384 w 345056"/>
              <a:gd name="connsiteY2" fmla="*/ 439947 h 767751"/>
              <a:gd name="connsiteX3" fmla="*/ 43132 w 345056"/>
              <a:gd name="connsiteY3" fmla="*/ 414068 h 767751"/>
              <a:gd name="connsiteX4" fmla="*/ 25879 w 345056"/>
              <a:gd name="connsiteY4" fmla="*/ 362309 h 767751"/>
              <a:gd name="connsiteX5" fmla="*/ 8626 w 345056"/>
              <a:gd name="connsiteY5" fmla="*/ 310551 h 767751"/>
              <a:gd name="connsiteX6" fmla="*/ 0 w 345056"/>
              <a:gd name="connsiteY6" fmla="*/ 267419 h 767751"/>
              <a:gd name="connsiteX7" fmla="*/ 8626 w 345056"/>
              <a:gd name="connsiteY7" fmla="*/ 69011 h 767751"/>
              <a:gd name="connsiteX8" fmla="*/ 60384 w 345056"/>
              <a:gd name="connsiteY8" fmla="*/ 43132 h 767751"/>
              <a:gd name="connsiteX9" fmla="*/ 86264 w 345056"/>
              <a:gd name="connsiteY9" fmla="*/ 25879 h 767751"/>
              <a:gd name="connsiteX10" fmla="*/ 207033 w 345056"/>
              <a:gd name="connsiteY10" fmla="*/ 0 h 767751"/>
              <a:gd name="connsiteX11" fmla="*/ 232913 w 345056"/>
              <a:gd name="connsiteY11" fmla="*/ 8626 h 767751"/>
              <a:gd name="connsiteX12" fmla="*/ 250166 w 345056"/>
              <a:gd name="connsiteY12" fmla="*/ 34506 h 767751"/>
              <a:gd name="connsiteX13" fmla="*/ 276045 w 345056"/>
              <a:gd name="connsiteY13" fmla="*/ 51759 h 767751"/>
              <a:gd name="connsiteX14" fmla="*/ 310550 w 345056"/>
              <a:gd name="connsiteY14" fmla="*/ 103517 h 767751"/>
              <a:gd name="connsiteX15" fmla="*/ 327803 w 345056"/>
              <a:gd name="connsiteY15" fmla="*/ 155276 h 767751"/>
              <a:gd name="connsiteX16" fmla="*/ 345056 w 345056"/>
              <a:gd name="connsiteY16" fmla="*/ 215660 h 767751"/>
              <a:gd name="connsiteX17" fmla="*/ 327803 w 345056"/>
              <a:gd name="connsiteY17" fmla="*/ 327804 h 767751"/>
              <a:gd name="connsiteX18" fmla="*/ 310550 w 345056"/>
              <a:gd name="connsiteY18" fmla="*/ 362309 h 767751"/>
              <a:gd name="connsiteX19" fmla="*/ 284671 w 345056"/>
              <a:gd name="connsiteY19" fmla="*/ 379562 h 767751"/>
              <a:gd name="connsiteX20" fmla="*/ 258792 w 345056"/>
              <a:gd name="connsiteY20" fmla="*/ 457200 h 767751"/>
              <a:gd name="connsiteX21" fmla="*/ 250166 w 345056"/>
              <a:gd name="connsiteY21" fmla="*/ 483079 h 767751"/>
              <a:gd name="connsiteX22" fmla="*/ 224286 w 345056"/>
              <a:gd name="connsiteY22" fmla="*/ 534838 h 767751"/>
              <a:gd name="connsiteX23" fmla="*/ 224286 w 345056"/>
              <a:gd name="connsiteY23" fmla="*/ 595223 h 767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45056" h="767751">
                <a:moveTo>
                  <a:pt x="103516" y="767751"/>
                </a:moveTo>
                <a:cubicBezTo>
                  <a:pt x="100303" y="697061"/>
                  <a:pt x="104186" y="571354"/>
                  <a:pt x="77637" y="491706"/>
                </a:cubicBezTo>
                <a:cubicBezTo>
                  <a:pt x="71886" y="474453"/>
                  <a:pt x="70472" y="455079"/>
                  <a:pt x="60384" y="439947"/>
                </a:cubicBezTo>
                <a:cubicBezTo>
                  <a:pt x="54633" y="431321"/>
                  <a:pt x="47343" y="423542"/>
                  <a:pt x="43132" y="414068"/>
                </a:cubicBezTo>
                <a:cubicBezTo>
                  <a:pt x="35746" y="397449"/>
                  <a:pt x="31630" y="379562"/>
                  <a:pt x="25879" y="362309"/>
                </a:cubicBezTo>
                <a:lnTo>
                  <a:pt x="8626" y="310551"/>
                </a:lnTo>
                <a:lnTo>
                  <a:pt x="0" y="267419"/>
                </a:lnTo>
                <a:cubicBezTo>
                  <a:pt x="2875" y="201283"/>
                  <a:pt x="-1833" y="134378"/>
                  <a:pt x="8626" y="69011"/>
                </a:cubicBezTo>
                <a:cubicBezTo>
                  <a:pt x="10775" y="55577"/>
                  <a:pt x="52118" y="47265"/>
                  <a:pt x="60384" y="43132"/>
                </a:cubicBezTo>
                <a:cubicBezTo>
                  <a:pt x="69657" y="38495"/>
                  <a:pt x="76520" y="29422"/>
                  <a:pt x="86264" y="25879"/>
                </a:cubicBezTo>
                <a:cubicBezTo>
                  <a:pt x="122643" y="12650"/>
                  <a:pt x="168473" y="6426"/>
                  <a:pt x="207033" y="0"/>
                </a:cubicBezTo>
                <a:cubicBezTo>
                  <a:pt x="215660" y="2875"/>
                  <a:pt x="225812" y="2946"/>
                  <a:pt x="232913" y="8626"/>
                </a:cubicBezTo>
                <a:cubicBezTo>
                  <a:pt x="241009" y="15103"/>
                  <a:pt x="242835" y="27175"/>
                  <a:pt x="250166" y="34506"/>
                </a:cubicBezTo>
                <a:cubicBezTo>
                  <a:pt x="257497" y="41837"/>
                  <a:pt x="267419" y="46008"/>
                  <a:pt x="276045" y="51759"/>
                </a:cubicBezTo>
                <a:cubicBezTo>
                  <a:pt x="287547" y="69012"/>
                  <a:pt x="303993" y="83846"/>
                  <a:pt x="310550" y="103517"/>
                </a:cubicBezTo>
                <a:cubicBezTo>
                  <a:pt x="316301" y="120770"/>
                  <a:pt x="323392" y="137633"/>
                  <a:pt x="327803" y="155276"/>
                </a:cubicBezTo>
                <a:cubicBezTo>
                  <a:pt x="338636" y="198602"/>
                  <a:pt x="332681" y="178534"/>
                  <a:pt x="345056" y="215660"/>
                </a:cubicBezTo>
                <a:cubicBezTo>
                  <a:pt x="340434" y="261886"/>
                  <a:pt x="344025" y="289955"/>
                  <a:pt x="327803" y="327804"/>
                </a:cubicBezTo>
                <a:cubicBezTo>
                  <a:pt x="322737" y="339624"/>
                  <a:pt x="318782" y="352430"/>
                  <a:pt x="310550" y="362309"/>
                </a:cubicBezTo>
                <a:cubicBezTo>
                  <a:pt x="303913" y="370274"/>
                  <a:pt x="293297" y="373811"/>
                  <a:pt x="284671" y="379562"/>
                </a:cubicBezTo>
                <a:lnTo>
                  <a:pt x="258792" y="457200"/>
                </a:lnTo>
                <a:cubicBezTo>
                  <a:pt x="255917" y="465826"/>
                  <a:pt x="255210" y="475513"/>
                  <a:pt x="250166" y="483079"/>
                </a:cubicBezTo>
                <a:cubicBezTo>
                  <a:pt x="239049" y="499755"/>
                  <a:pt x="226387" y="513831"/>
                  <a:pt x="224286" y="534838"/>
                </a:cubicBezTo>
                <a:cubicBezTo>
                  <a:pt x="222283" y="554866"/>
                  <a:pt x="224286" y="575095"/>
                  <a:pt x="224286" y="59522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529516"/>
            <a:ext cx="806489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Колесникова Е.В. «Математика для детей 6-7 лет» Методическое пособие к рабочей тетради.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Колесникова Е.В. «Я считаю до двадцати». Математика для детей 6-7 лет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catherineasquithgallery.com/uploads/posts/2021-02/1614534375_3-p-malchik-na-belom-fone-4.png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img11.postila.ru/data/53/a3/2c/fa/53a32cfaccc6bda53e313979c9b0c0c8851238e3ebff643229bfc3198408ea8e.png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пляшут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m-files-new.cdnvideo.ru/lpfile/e/2/7/e270e80db3444d66fe8b477d03863af6.png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поляне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rused.ru/irk-mdou183/wp-content/uploads/sites/18/2019/06/diti.jpg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savickai.ucoz.ru/foto2/1c22615d-b41f-42fe-a1f4-969545bfb075_original.jpg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267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220</Words>
  <Application>Microsoft Office PowerPoint</Application>
  <PresentationFormat>Экран (4:3)</PresentationFormat>
  <Paragraphs>38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5 – 6 стр. 10 - 13</dc:title>
  <dc:creator>user</dc:creator>
  <cp:lastModifiedBy>Пользователь Windows</cp:lastModifiedBy>
  <cp:revision>15</cp:revision>
  <dcterms:created xsi:type="dcterms:W3CDTF">2017-10-16T19:59:32Z</dcterms:created>
  <dcterms:modified xsi:type="dcterms:W3CDTF">2021-06-13T20:12:59Z</dcterms:modified>
</cp:coreProperties>
</file>