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62" r:id="rId2"/>
    <p:sldId id="256" r:id="rId3"/>
    <p:sldId id="257" r:id="rId4"/>
    <p:sldId id="258" r:id="rId5"/>
    <p:sldId id="259" r:id="rId6"/>
    <p:sldId id="263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14882-A114-4A30-94CD-B110A242C99F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858B8-7300-4087-99AF-B885366BB9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704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mg11.postila.ru/data/53/a3/2c/fa/53a32cfaccc6bda53e313979c9b0c0c8851238e3ebff643229bfc3198408ea8e.png" TargetMode="External"/><Relationship Id="rId7" Type="http://schemas.openxmlformats.org/officeDocument/2006/relationships/hyperlink" Target="https://s1.slide-share.ru/s_slide/c141b67f74d71d6f9bd90a190cd0f611/0216cb10-7e0c-4adc-9ff1-11d1fdb15d1c.jpeg" TargetMode="External"/><Relationship Id="rId2" Type="http://schemas.openxmlformats.org/officeDocument/2006/relationships/hyperlink" Target="https://catherineasquithgallery.com/uploads/posts/2021-02/1614534375_3-p-malchik-na-belom-fone-4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avickai.ucoz.ru/foto2/1c22615d-b41f-42fe-a1f4-969545bfb075_original.jpg" TargetMode="External"/><Relationship Id="rId5" Type="http://schemas.openxmlformats.org/officeDocument/2006/relationships/hyperlink" Target="https://rused.ru/irk-mdou183/wp-content/uploads/sites/18/2019/06/diti.jpg" TargetMode="External"/><Relationship Id="rId4" Type="http://schemas.openxmlformats.org/officeDocument/2006/relationships/hyperlink" Target="http://m-files-new.cdnvideo.ru/lpfile/e/2/7/e270e80db3444d66fe8b477d03863af6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195738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979712" y="615373"/>
            <a:ext cx="6172200" cy="189436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Е.В. Колесникова «Я считаю до 20»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по математике 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6-7 лет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</a:t>
            </a: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360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Picture 2" descr="D:\Рабочие тетради\КОЛЕСНИКОВА\Я считаю до 20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052" y="2564904"/>
            <a:ext cx="1601209" cy="2081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585" y="3448509"/>
            <a:ext cx="1590675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3347864" y="5003700"/>
            <a:ext cx="2952000" cy="14760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Рабынина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Васильевна,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127»</a:t>
            </a:r>
          </a:p>
          <a:p>
            <a:pPr marL="4572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Дзержинск</a:t>
            </a:r>
          </a:p>
          <a:p>
            <a:endParaRPr lang="ru-RU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717032"/>
            <a:ext cx="1847850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4333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Рабочие тетради\КОЛЕСНИКОВА\Я считаю до 20\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84" y="692696"/>
            <a:ext cx="1931152" cy="26447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93259" y="3861048"/>
            <a:ext cx="152511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I:\Картинки\Дети\дет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9665" y1="15612" x2="15775" y2="75211"/>
                        <a14:foregroundMark x1="54511" y1="20781" x2="61750" y2="13713"/>
                        <a14:foregroundMark x1="57158" y1="9916" x2="57158" y2="9916"/>
                        <a14:foregroundMark x1="41275" y1="52743" x2="43922" y2="58333"/>
                        <a14:foregroundMark x1="35764" y1="49895" x2="37709" y2="53586"/>
                        <a14:foregroundMark x1="44895" y1="47574" x2="44895" y2="47574"/>
                        <a14:foregroundMark x1="45165" y1="47996" x2="44408" y2="52743"/>
                        <a14:foregroundMark x1="12156" y1="53586" x2="17450" y2="47574"/>
                        <a14:foregroundMark x1="95192" y1="42405" x2="95192" y2="70992"/>
                        <a14:foregroundMark x1="91356" y1="45675" x2="99784" y2="40506"/>
                        <a14:foregroundMark x1="84387" y1="40928" x2="87952" y2="38608"/>
                        <a14:foregroundMark x1="86548" y1="35759" x2="86548" y2="35759"/>
                        <a14:foregroundMark x1="86548" y1="35338" x2="86548" y2="35338"/>
                        <a14:foregroundMark x1="97839" y1="52215" x2="96867" y2="83755"/>
                        <a14:foregroundMark x1="93247" y1="90717" x2="97137" y2="91667"/>
                        <a14:foregroundMark x1="97137" y1="91667" x2="97137" y2="91667"/>
                        <a14:foregroundMark x1="64127" y1="94937" x2="74716" y2="94937"/>
                        <a14:foregroundMark x1="74500" y1="81857" x2="75959" y2="79430"/>
                        <a14:foregroundMark x1="80983" y1="96414" x2="85089" y2="70992"/>
                        <a14:foregroundMark x1="46840" y1="94093" x2="57158" y2="94093"/>
                        <a14:foregroundMark x1="57158" y1="94093" x2="57158" y2="94093"/>
                        <a14:foregroundMark x1="47812" y1="86076" x2="41761" y2="97363"/>
                        <a14:foregroundMark x1="57645" y1="86076" x2="58401" y2="82806"/>
                        <a14:foregroundMark x1="52836" y1="74789" x2="54295" y2="82806"/>
                        <a14:foregroundMark x1="54295" y1="82806" x2="54295" y2="82806"/>
                        <a14:foregroundMark x1="57158" y1="77637" x2="57158" y2="77637"/>
                        <a14:foregroundMark x1="87952" y1="73418" x2="87952" y2="73418"/>
                        <a14:foregroundMark x1="3998" y1="46624" x2="1837" y2="60232"/>
                        <a14:foregroundMark x1="1837" y1="60232" x2="1837" y2="60232"/>
                        <a14:foregroundMark x1="1621" y1="65401" x2="2323" y2="81857"/>
                        <a14:foregroundMark x1="2323" y1="81857" x2="2323" y2="81857"/>
                        <a14:foregroundMark x1="15775" y1="78059" x2="10265" y2="83228"/>
                        <a14:foregroundMark x1="18693" y1="58333" x2="24959" y2="51793"/>
                        <a14:foregroundMark x1="9508" y1="48418" x2="11237" y2="55485"/>
                        <a14:foregroundMark x1="64398" y1="87025" x2="69206" y2="89768"/>
                        <a14:foregroundMark x1="21340" y1="96414" x2="28795" y2="95886"/>
                        <a14:foregroundMark x1="34306" y1="93565" x2="40086" y2="87975"/>
                        <a14:foregroundMark x1="24203" y1="73840" x2="26850" y2="78059"/>
                        <a14:foregroundMark x1="26850" y1="78059" x2="26850" y2="78059"/>
                        <a14:foregroundMark x1="26148" y1="88397" x2="30686" y2="83228"/>
                        <a14:foregroundMark x1="31442" y1="81857" x2="31442" y2="81857"/>
                        <a14:foregroundMark x1="31659" y1="81329" x2="31659" y2="81329"/>
                        <a14:foregroundMark x1="31659" y1="81329" x2="31659" y2="81329"/>
                        <a14:foregroundMark x1="7834" y1="82806" x2="8104" y2="91245"/>
                        <a14:foregroundMark x1="4970" y1="96414" x2="12156" y2="99262"/>
                        <a14:foregroundMark x1="17936" y1="97785" x2="22528" y2="90295"/>
                        <a14:foregroundMark x1="1837" y1="94093" x2="2539" y2="88397"/>
                        <a14:foregroundMark x1="2809" y1="88397" x2="2809" y2="89768"/>
                        <a14:foregroundMark x1="67045" y1="23523" x2="67045" y2="23523"/>
                        <a14:foregroundMark x1="67261" y1="36287" x2="67261" y2="36287"/>
                        <a14:foregroundMark x1="55267" y1="16983" x2="55267" y2="16983"/>
                        <a14:foregroundMark x1="60778" y1="12764" x2="60778" y2="12764"/>
                        <a14:foregroundMark x1="54781" y1="14135" x2="54781" y2="14135"/>
                        <a14:foregroundMark x1="52620" y1="20781" x2="52620" y2="20781"/>
                        <a14:foregroundMark x1="52620" y1="20781" x2="52620" y2="20781"/>
                        <a14:foregroundMark x1="57645" y1="12764" x2="57645" y2="12764"/>
                        <a14:foregroundMark x1="63209" y1="12764" x2="63209" y2="12764"/>
                        <a14:foregroundMark x1="64884" y1="15612" x2="64884" y2="15612"/>
                        <a14:foregroundMark x1="52620" y1="25422" x2="52620" y2="25422"/>
                        <a14:foregroundMark x1="53809" y1="18354" x2="53809" y2="18354"/>
                        <a14:foregroundMark x1="22744" y1="14662" x2="22744" y2="14662"/>
                        <a14:foregroundMark x1="20367" y1="12764" x2="20367" y2="12764"/>
                        <a14:foregroundMark x1="18422" y1="14662" x2="18422" y2="14662"/>
                        <a14:foregroundMark x1="34792" y1="48418" x2="34792" y2="48418"/>
                        <a14:foregroundMark x1="35764" y1="47046" x2="35764" y2="47046"/>
                        <a14:foregroundMark x1="13614" y1="46624" x2="13614" y2="46624"/>
                        <a14:foregroundMark x1="22744" y1="48418" x2="22744" y2="48418"/>
                        <a14:foregroundMark x1="24689" y1="52743" x2="24689" y2="52743"/>
                        <a14:foregroundMark x1="11237" y1="47574" x2="11237" y2="47574"/>
                        <a14:backgroundMark x1="2323" y1="12236" x2="74014" y2="4747"/>
                        <a14:backgroundMark x1="74014" y1="4747" x2="74014" y2="4747"/>
                        <a14:backgroundMark x1="89411" y1="6646" x2="92545" y2="24473"/>
                        <a14:backgroundMark x1="92545" y1="24473" x2="92545" y2="24473"/>
                        <a14:backgroundMark x1="68017" y1="73840" x2="67045" y2="57911"/>
                        <a14:backgroundMark x1="67045" y1="57911" x2="67045" y2="57911"/>
                        <a14:backgroundMark x1="76931" y1="87025" x2="79092" y2="82278"/>
                        <a14:backgroundMark x1="79092" y1="82278" x2="79092" y2="82278"/>
                        <a14:backgroundMark x1="87034" y1="87025" x2="87250" y2="90717"/>
                        <a14:backgroundMark x1="48298" y1="59283" x2="48298" y2="59283"/>
                        <a14:backgroundMark x1="53106" y1="55063" x2="53106" y2="55063"/>
                        <a14:backgroundMark x1="54295" y1="70992" x2="54295" y2="70992"/>
                        <a14:backgroundMark x1="45867" y1="79958" x2="45867" y2="79958"/>
                        <a14:backgroundMark x1="28039" y1="68249" x2="34576" y2="78059"/>
                        <a14:backgroundMark x1="31442" y1="92194" x2="33333" y2="88924"/>
                        <a14:backgroundMark x1="32631" y1="61181" x2="34090" y2="56435"/>
                        <a14:backgroundMark x1="27337" y1="44726" x2="28525" y2="55485"/>
                        <a14:backgroundMark x1="13884" y1="94515" x2="16261" y2="92194"/>
                        <a14:backgroundMark x1="21070" y1="81857" x2="22042" y2="83755"/>
                        <a14:backgroundMark x1="22042" y1="83755" x2="22042" y2="83755"/>
                        <a14:backgroundMark x1="7131" y1="60654" x2="8104" y2="70042"/>
                        <a14:backgroundMark x1="1837" y1="94515" x2="2539" y2="93565"/>
                        <a14:backgroundMark x1="1621" y1="20781" x2="4970" y2="32068"/>
                        <a14:backgroundMark x1="10751" y1="41878" x2="10481" y2="39979"/>
                        <a14:backgroundMark x1="65856" y1="47574" x2="66559" y2="43249"/>
                        <a14:backgroundMark x1="49703" y1="14135" x2="49487" y2="27321"/>
                        <a14:backgroundMark x1="67747" y1="25949" x2="67747" y2="25949"/>
                        <a14:backgroundMark x1="89195" y1="41878" x2="89195" y2="41878"/>
                        <a14:backgroundMark x1="60292" y1="84599" x2="60292" y2="84599"/>
                        <a14:backgroundMark x1="91356" y1="72890" x2="91356" y2="728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4337222"/>
            <a:ext cx="4922442" cy="2520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322246" y="322832"/>
            <a:ext cx="5976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Арифметические задачи, величина, ориентировка в пространстве, решение примеров.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29932" y="1400050"/>
            <a:ext cx="63672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арифметические задачи, записывать решение с помощью цифр и знаков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измерять линейкой, записывать результаты измерения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умение ориентироваться на листе бумаги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умение решать примеры.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4896544" cy="504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Решаем </a:t>
            </a:r>
            <a:r>
              <a:rPr lang="ru-RU" sz="28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itchFamily="18" charset="0"/>
              </a:rPr>
              <a:t>задачу</a:t>
            </a:r>
            <a:endParaRPr lang="ru-RU" sz="28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Рабочие тетради\КОЛЕСНИКОВА\Я считаю до 20\Занятие 8-9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366" y="764704"/>
            <a:ext cx="8527070" cy="39604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185706" y="4027710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55136" y="3840480"/>
            <a:ext cx="45346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34492" y="401994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515328" y="402770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4783294"/>
            <a:ext cx="7194085" cy="612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рыбок в аквариуме слева?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рыбок в аквариуме справа?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рыбок в двух аквариумах?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5363244"/>
            <a:ext cx="8180188" cy="324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условие задачи.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 аквариуме слева 5 рыбок, а в аквариуме справа – 4)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136" y="5687244"/>
            <a:ext cx="8064000" cy="11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Задайте вопрос к задаче.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(Сколько рыбок в двух аквариумах?)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Ответьте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вопрос задачи.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(9)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решение задачи и прочитайте  запись.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(Пять плюс четыре  равняется девяти)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25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3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4" name="Picture 2" descr="D:\Рабочие тетради\КОЛЕСНИКОВА\Я считаю до 20\Занятие 8-9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874" y="260647"/>
            <a:ext cx="8457589" cy="36217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987824" y="3212976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699277" y="3046001"/>
            <a:ext cx="35618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57725" y="316911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36096" y="3169112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3900128"/>
            <a:ext cx="68173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и вопросы: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условие задачи.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(На дереве было 10 листиков, 6 улетели)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Задайте вопрос к задаче.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(Сколько листиков осталось на дереве?)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ответ на вопрос.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(4)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7059" y="5100457"/>
            <a:ext cx="7272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решение задачи и прочитайте запись.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(Десять минус шесть равняется четырем)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Рабочие тетради\КОЛЕСНИКОВА\Я считаю до 20\Занятие 8-9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08720"/>
            <a:ext cx="8314285" cy="39995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2483768" y="247981"/>
            <a:ext cx="4712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измерять линейкой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4919987"/>
            <a:ext cx="75723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и вопросы: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линейки измерить высоту палочки у Флажка и длину машины.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результаты измерения.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9666" y="5763380"/>
            <a:ext cx="5211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высоты палочка у флажка?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 сантиметров)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6133565"/>
            <a:ext cx="4142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длины машина?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(7 сантиметров)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1534" y="3941402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5</a:t>
            </a:r>
            <a:endParaRPr lang="ru-RU" sz="2800" b="1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3941402"/>
            <a:ext cx="38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7</a:t>
            </a:r>
            <a:endParaRPr lang="ru-RU" sz="2800" b="1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eslide.ru/img/thumbs/05ce63e5eeb9f4a66b5eb7d7dcca93d0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202"/>
            <a:ext cx="8292075" cy="6219056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069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J:\10 ГРУППА\Колесникова 6 - 7 лет\Я считаю до 20\Занятие 8 (презентация)\4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5" t="5753" r="298" b="3284"/>
          <a:stretch/>
        </p:blipFill>
        <p:spPr bwMode="auto">
          <a:xfrm>
            <a:off x="611560" y="952942"/>
            <a:ext cx="8215033" cy="51403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24128" y="2780928"/>
            <a:ext cx="2088232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6300192" y="2852936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2780928"/>
            <a:ext cx="1296144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907704" y="2348880"/>
            <a:ext cx="1728192" cy="15841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187624" y="4941168"/>
            <a:ext cx="1800200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483768" y="4725144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44008" y="4941168"/>
            <a:ext cx="201622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804248" y="4941168"/>
            <a:ext cx="914400" cy="9144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03648" y="169475"/>
            <a:ext cx="66943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«Слушай и рисуй»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бочие тетради\КОЛЕСНИКОВА\Я считаю до 20\Занятие 8-9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4265" y="764704"/>
            <a:ext cx="6432389" cy="439248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4" name="Прямая со стрелкой 3"/>
          <p:cNvCxnSpPr/>
          <p:nvPr/>
        </p:nvCxnSpPr>
        <p:spPr>
          <a:xfrm flipV="1">
            <a:off x="3032920" y="2756629"/>
            <a:ext cx="3096344" cy="86756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 flipV="1">
            <a:off x="3131840" y="2834272"/>
            <a:ext cx="1296144" cy="648072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5076056" y="2572726"/>
            <a:ext cx="1378551" cy="100029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835696" y="241484"/>
            <a:ext cx="57695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«Кто в каком домике живет»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29516"/>
            <a:ext cx="8064895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Колесникова Е.В. «Математика для детей 6-7 лет» Методическое пособие к рабочей тетради.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Колесникова Е.В. «Я считаю до двадцати». Математика для детей 6-7 лет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из интернета: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catherineasquithgallery.com/uploads/posts/2021-02/1614534375_3-p-malchik-na-belom-fone-4.png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img11.postila.ru/data/53/a3/2c/fa/53a32cfaccc6bda53e313979c9b0c0c8851238e3ebff643229bfc3198408ea8e.png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пляшут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m-files-new.cdnvideo.ru/lpfile/e/2/7/e270e80db3444d66fe8b477d03863af6.png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 поляне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rused.ru/irk-mdou183/wp-content/uploads/sites/18/2019/06/diti.jpg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savickai.ucoz.ru/foto2/1c22615d-b41f-42fe-a1f4-969545bfb075_original.jpg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s1.slide-share.ru/s_slide/c141b67f74d71d6f9bd90a190cd0f611/0216cb10-7e0c-4adc-9ff1-11d1fdb15d1c.jpeg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72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294</TotalTime>
  <Words>340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Решаем задачу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5 – 6 стр. 10 - 13</dc:title>
  <dc:creator>user</dc:creator>
  <cp:lastModifiedBy>Пользователь Windows</cp:lastModifiedBy>
  <cp:revision>24</cp:revision>
  <dcterms:created xsi:type="dcterms:W3CDTF">2017-10-16T19:59:32Z</dcterms:created>
  <dcterms:modified xsi:type="dcterms:W3CDTF">2021-06-14T17:17:52Z</dcterms:modified>
</cp:coreProperties>
</file>