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9" r:id="rId5"/>
    <p:sldId id="267" r:id="rId6"/>
    <p:sldId id="269" r:id="rId7"/>
    <p:sldId id="268" r:id="rId8"/>
    <p:sldId id="262" r:id="rId9"/>
    <p:sldId id="266" r:id="rId10"/>
    <p:sldId id="270" r:id="rId11"/>
    <p:sldId id="271" r:id="rId12"/>
    <p:sldId id="272" r:id="rId13"/>
    <p:sldId id="273" r:id="rId14"/>
    <p:sldId id="275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4"/>
  </p:normalViewPr>
  <p:slideViewPr>
    <p:cSldViewPr snapToGrid="0">
      <p:cViewPr varScale="1">
        <p:scale>
          <a:sx n="76" d="100"/>
          <a:sy n="76" d="100"/>
        </p:scale>
        <p:origin x="21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2D15E-9405-46F9-9B53-9BC137686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4AE21-5713-46D8-AFAB-2557794467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84A4C-A7FE-42EA-B6C6-E4A0D5321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CA2565-BA82-4D57-ADAB-EB4846F66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43C1BB-62AF-4AAF-8881-160C0D03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2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66EB2-ADD8-4023-B525-62E22E37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A44D36-E2D9-48B4-AB1D-7AD4296E4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424D27-E025-477F-B86D-BCEC20D5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2FC8FD-E8C7-4B27-8D48-EFAABD9E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2D7224-8019-430D-A33E-7168F3D8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47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E956E5-7EC5-4AF1-88D2-4BA1B501A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2FF54-48AD-4060-9122-745B31D23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D85FBD-3739-46F9-B498-D0DF1CCD8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2E9B29-BF3F-4FC3-9E55-3CBFA7AC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6FBC45-2B48-4ACB-8F66-A6BAB746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9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0BEA-943D-47A3-BB5B-F14DEF97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DC53FF-2D7A-4E89-9972-9B65AF640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F020AA-80A1-49F6-B354-E183D4AA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D46509-06BC-4F8F-B3A6-2EADF0A3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5D8F13-50AF-4E49-9EDC-6B9BC03B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71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538C9D-FA32-42ED-8576-821144AF9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A07C9A-7841-4699-B9DF-E1C2961C2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8DA300-365C-4642-AD85-4CC94D8B7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617639-65C1-4F89-A552-7E7D4E974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996EE4-BAC3-4B33-9991-9637E522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3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8DE57-0402-4608-BB31-A370D7DF3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F3A754-948B-43B8-B78C-10CADE873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12CD5C-107B-45A0-8EF0-0D6557E5E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CBCA57-0FC3-44C1-8317-518FE95CB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984808-BD4A-43E3-9D15-D17039BB6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D12C05-8685-4160-8A06-75B68C0B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73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D0D1B-9853-4344-93B0-97EAB0C1C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CA4493-54C6-42EC-8F21-6A1ACC7BB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33466B-00D9-4ABE-8287-53319E49E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3BC508-08E1-47FD-A72A-C36CC1EB7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C39AD8-B19D-4852-8CAC-380CD41E52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F60036-A2F8-4554-9E5D-5B311C5D6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8B6603-EDBD-44F1-89EA-443A1155D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366749-9862-4130-95D3-E3BB351DB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9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FD00B-752C-4136-B00F-C6A5DF1D8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A740066-6529-4326-AD48-6F5429FD2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628319-BD53-4C4C-B8CB-12E630BDC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7E31F5-5834-4FC7-9DAA-3AFE9515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1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AF8FBD-F739-4987-A926-672F5E8E0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263A0D-4B04-4A79-9C2D-CD282242E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41CDFB-5D9B-4422-A3FE-094216C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4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19E42-81A7-4565-AB6C-347678DD9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1A9ADB-6CBC-402B-A6C5-D81066A3A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6A9FC9-8EA7-4614-B90A-94BF1F7D9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E7C0F8-AD82-4F5B-831F-D4ED9D23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17988A-7357-4075-AF56-F027CFB2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68498D-7BA5-4145-950B-0450C681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4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3621B-AEB0-4E4C-A9E4-86218965A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936BAE1-4035-4B4F-9439-9BE799994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84194B-8E07-418F-9F41-8DDEF4EB3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F19F3C-FDAF-4892-B278-A271F3FA6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A7B309-1013-4990-9123-1F8E8D1E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34D3C7-2CB2-4D03-92DB-09688360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FE611-C011-4BD3-A021-672BB6E60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4E47DD-A15D-4C6A-BA5C-7AD08E487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46B351-70F6-46AB-8110-1F1C4973E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F84D6-799D-41FA-9C15-AA8CDD5EE430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2F25D0-BF09-4254-9C0F-1D54A6E1AF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C04A2B-8562-48D1-ADFD-5B2D279F1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5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FF4A1-D891-46DB-8BF4-B0230EDE7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4800" dirty="0">
                <a:solidFill>
                  <a:srgbClr val="FFFFFF"/>
                </a:solidFill>
              </a:rPr>
              <a:t>Инфляция и семейная экономика</a:t>
            </a:r>
            <a:endParaRPr lang="ru-RU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s://tltpravda.ru/wp-content/uploads/1-131.jpg">
            <a:extLst>
              <a:ext uri="{FF2B5EF4-FFF2-40B4-BE49-F238E27FC236}">
                <a16:creationId xmlns:a16="http://schemas.microsoft.com/office/drawing/2014/main" id="{AB4F9DA7-F1D7-414B-B170-C226B80E7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975392"/>
            <a:ext cx="6553545" cy="491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1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DA5CE-1652-0944-B15B-33CB559AB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>
            <a:normAutofit/>
          </a:bodyPr>
          <a:lstStyle/>
          <a:p>
            <a:pPr algn="ctr"/>
            <a:r>
              <a:rPr lang="ru-RU" sz="5400">
                <a:solidFill>
                  <a:schemeClr val="bg1">
                    <a:lumMod val="95000"/>
                    <a:lumOff val="5000"/>
                  </a:schemeClr>
                </a:solidFill>
              </a:rPr>
              <a:t>Как сберечь деньги?</a:t>
            </a:r>
          </a:p>
        </p:txBody>
      </p:sp>
    </p:spTree>
    <p:extLst>
      <p:ext uri="{BB962C8B-B14F-4D97-AF65-F5344CB8AC3E}">
        <p14:creationId xmlns:p14="http://schemas.microsoft.com/office/powerpoint/2010/main" val="2494111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7324E8BC-D6DF-274B-A9B2-4FE20A60E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913"/>
            <a:ext cx="12192000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623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7C5FAA-3207-1945-8854-4DC5A6A5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 сберечь деньги с учетом инфляции?</a:t>
            </a:r>
          </a:p>
        </p:txBody>
      </p:sp>
    </p:spTree>
    <p:extLst>
      <p:ext uri="{BB962C8B-B14F-4D97-AF65-F5344CB8AC3E}">
        <p14:creationId xmlns:p14="http://schemas.microsoft.com/office/powerpoint/2010/main" val="2379948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B619F85-858B-5F4C-B8B0-A16681307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475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AFEBA-3903-C743-BFF1-9B29DFCD0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1" y="1008993"/>
            <a:ext cx="9231410" cy="354204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Ты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запланировал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путешествие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Африку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2021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году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поездка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обойдется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тебе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1800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долларов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США. 1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доллар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США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стоит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50 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рублей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Для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того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чтобы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накопить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сумму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ты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решил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течение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3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лет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откладывать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каждый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месяц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банк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2500 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рублей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то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есть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50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долларов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США.</a:t>
            </a:r>
            <a:b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Каждый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год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инфляция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составляла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5%,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курс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доллара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моменту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покупки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авиабилетов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составил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58 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рублей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1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доллар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Хватит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ли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тебе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накопленных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рублях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денег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поездку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Африку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51174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B0E37-2F80-AE42-A93F-6CB3E20A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C5C4EA-7EE5-2046-9FBC-DCEFAF8F8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 У тебя есть мечта, купить какую-то вещь, которая стоит 12 000 рублей. Придумай сам, что это? Так как сумма большая, вы с родителями решили накопить на эту вещь. Мама пообещала каждый месяц выдавать тебе по 1000 рублей за отличное поведение и помощь по дому. За год (12 месяцев) в стране произошла инфляция в 10%. Как ты думаешь, ты сможешь купить вещь, о которой мечтал, на старательно накопленные 12 000 рублей? Сколько будет стоить предмет твоей мечты к концу года?</a:t>
            </a:r>
          </a:p>
          <a:p>
            <a:pPr marL="0" indent="0">
              <a:buNone/>
            </a:pPr>
            <a:r>
              <a:rPr lang="ru-RU" dirty="0"/>
              <a:t>2. Какие способы сбережения денег ты считаешь наиболее подходящими? Почему?</a:t>
            </a:r>
          </a:p>
        </p:txBody>
      </p:sp>
    </p:spTree>
    <p:extLst>
      <p:ext uri="{BB962C8B-B14F-4D97-AF65-F5344CB8AC3E}">
        <p14:creationId xmlns:p14="http://schemas.microsoft.com/office/powerpoint/2010/main" val="245286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Freeform: Shape 8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671CC-4BF5-3D4B-9CC6-D1C0E528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3" y="1999615"/>
            <a:ext cx="9144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—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Зачем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люди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копят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деньги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—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Как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сберечь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увеличить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свои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доходы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716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iznes-prost.ru/wp-content/uploads/2016/08/%D0%BF%D1%80%D0%B8%D1%87%D0%B8%D0%BD%D1%8B-%D0%B8%D0%BD%D1%84%D0%BB%D1%8F%D1%86%D0%B8%D0%B8-7.png">
            <a:extLst>
              <a:ext uri="{FF2B5EF4-FFF2-40B4-BE49-F238E27FC236}">
                <a16:creationId xmlns:a16="http://schemas.microsoft.com/office/drawing/2014/main" id="{DD7BB398-2E88-460F-BFB0-8449AA96F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728" y="643466"/>
            <a:ext cx="7354543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7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7C820-73F4-4516-B067-A4D5B86DD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Инфляция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обесценивание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денег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проявляющееся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форме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роста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цен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товары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услуги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863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C2839D8-C630-C243-9D2C-D29FB0721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463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F167BDC-C931-4140-9BB6-54ADDB76D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3" y="0"/>
            <a:ext cx="5883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851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F39BC52-DA1A-7C4D-84CF-1B5B2A52E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3" y="0"/>
            <a:ext cx="5883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7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автоматически">
            <a:extLst>
              <a:ext uri="{FF2B5EF4-FFF2-40B4-BE49-F238E27FC236}">
                <a16:creationId xmlns:a16="http://schemas.microsoft.com/office/drawing/2014/main" id="{52583C44-CC4C-439E-A03E-7B213A4B7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933450"/>
            <a:ext cx="10160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7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7CB8F66-D87E-5E45-8C8C-FD36F87F1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017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Macintosh PowerPoint</Application>
  <PresentationFormat>Широкоэкранный</PresentationFormat>
  <Paragraphs>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Инфляция и семейная экономика</vt:lpstr>
      <vt:lpstr>— Зачем люди копят деньги? — Как сберечь и увеличить свои доходы? </vt:lpstr>
      <vt:lpstr>Презентация PowerPoint</vt:lpstr>
      <vt:lpstr>Инфляция – обесценивание денег, проявляющееся в форме роста цен на товары и услуги.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сберечь деньги?</vt:lpstr>
      <vt:lpstr>Презентация PowerPoint</vt:lpstr>
      <vt:lpstr>Как сберечь деньги с учетом инфляции?</vt:lpstr>
      <vt:lpstr>Презентация PowerPoint</vt:lpstr>
      <vt:lpstr>Ты запланировал путешествие в Африку в 2021 году, поездка обойдется тебе в 1800 долларов США. 1 доллар США стоит 50 рублей. Для того, чтобы накопить эту сумму, ты решил в течение 3 лет откладывать каждый месяц в банк 2500 рублей, то есть по 50 долларов США. Каждый год, инфляция составляла 5%, и курс доллара к моменту покупки авиабилетов составил 58 рублей за 1 доллар. Хватит ли тебе накопленных в рублях денег на поездку в Африку?</vt:lpstr>
      <vt:lpstr>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Инфляция и семейная экономика</dc:title>
  <dc:creator>Дарья Дарья</dc:creator>
  <cp:lastModifiedBy>Дарья Дарья</cp:lastModifiedBy>
  <cp:revision>1</cp:revision>
  <dcterms:created xsi:type="dcterms:W3CDTF">2021-04-27T19:43:06Z</dcterms:created>
  <dcterms:modified xsi:type="dcterms:W3CDTF">2021-04-27T19:43:22Z</dcterms:modified>
</cp:coreProperties>
</file>