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79" r:id="rId3"/>
    <p:sldId id="269" r:id="rId4"/>
    <p:sldId id="273" r:id="rId5"/>
    <p:sldId id="277" r:id="rId6"/>
    <p:sldId id="278" r:id="rId7"/>
    <p:sldId id="280" r:id="rId8"/>
    <p:sldId id="281" r:id="rId9"/>
    <p:sldId id="282" r:id="rId10"/>
    <p:sldId id="266" r:id="rId11"/>
    <p:sldId id="27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24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226668-C545-4215-A307-11B2ACFF6E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8936232-4AF0-4256-98EB-3DA0A43A2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DBD50F5-3385-484A-A7A0-996963801E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BE912-4CD3-4F48-BB4F-11CAAA441A1D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35512B1-55D6-4C74-BB0D-14C43C250A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A4E6214-EB56-46E1-9C75-3E8E545ADD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283E-7809-4EB0-9C0E-97D430220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7452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33E9A1-3238-411A-9A46-3A5A5EBFB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E55296E-9194-4548-91E6-FEEE13AC95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4F2BB19-5713-4076-8C55-7B855789E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BE912-4CD3-4F48-BB4F-11CAAA441A1D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32EE85-B6B0-44DF-80B0-3425F65F6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009974-0B9A-46B1-AAE6-17706778CC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283E-7809-4EB0-9C0E-97D430220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8991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C83B06C-14A3-4987-881F-EDF9E3CE6F7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74C3332-9100-444A-940E-9C18B39262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3A8ADD-208F-4B1E-8EB5-1189DF6C4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BE912-4CD3-4F48-BB4F-11CAAA441A1D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596FDA3-1DBF-413B-B603-BA22BB0726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635A182-3A8C-482C-A298-19C5F840C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283E-7809-4EB0-9C0E-97D430220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305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1F5B62-09C7-4FD7-853C-DD892DDA2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F66D14-229D-409F-B298-D99B5E81D2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9A2DE05-191F-43CB-B1FA-3BFECC9F3C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BE912-4CD3-4F48-BB4F-11CAAA441A1D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254655-B843-4EF4-B917-4CC3E8BD7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A2330B4-7716-4EA1-BBE5-D3B09D9E3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283E-7809-4EB0-9C0E-97D430220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4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B4F5BE-672B-4517-A5CC-6522EF328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DD4ECA5-F540-4DC1-AD7F-902193CFD0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1411A7E-F0B5-4F51-9B24-EC6629E55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BE912-4CD3-4F48-BB4F-11CAAA441A1D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9B8D61-EF63-4886-901F-34CEB20AE8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4F4EDBA-4E62-4DC5-91CE-855ED84EB4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283E-7809-4EB0-9C0E-97D430220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378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C8F11B-1533-4188-9838-3F60A84463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D539CB-A9BC-48EB-8EFD-B056C5C2AE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E409606-833E-4495-9482-2074FFAFC6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D0EEDB7-E0E2-4997-B655-F74BD04D4B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BE912-4CD3-4F48-BB4F-11CAAA441A1D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67AFB7D-C1D3-45EB-BEA2-F52C38BF0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C83EE0D-A22F-42F8-88AC-BEB07C3DF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283E-7809-4EB0-9C0E-97D430220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283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377931A-F466-46B4-AED0-6E77216AC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816BF45-87B5-41EF-94B0-3CA8293ACC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58F49C6-191F-4429-B352-C4121EA769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3CB1200-59F6-492B-B35A-E98A9AFE33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D0F07319-3F1C-4D41-9BA8-CD6B01F341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54B8563-F258-4045-992A-3D7266ABA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BE912-4CD3-4F48-BB4F-11CAAA441A1D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BBB7A0C-8FB0-43C7-BF51-441A40778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63326D9-1221-46B7-94A7-801FC85CE8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283E-7809-4EB0-9C0E-97D430220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7144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ECD80E-570A-478A-8A96-695D1CF7BC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58D6D0F-6198-4B23-B1C4-587EBE205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BE912-4CD3-4F48-BB4F-11CAAA441A1D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23BA706-1455-4192-B8A2-0BEF4B749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2101080-A416-40A6-81EB-0F050D2D2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283E-7809-4EB0-9C0E-97D430220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291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B7D7D89-DFD9-4EAA-AA24-44F5A1031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BE912-4CD3-4F48-BB4F-11CAAA441A1D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27866C1-CE28-40EF-9D26-61A6DD24D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65ED4E2-7E78-4F86-97A8-3E881886D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283E-7809-4EB0-9C0E-97D430220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8534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B827FA-6BF7-41B3-8E62-81FEC0972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8D17FEB-4B03-442B-8848-CE11ACCC22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0A3C253-D63E-4297-A556-AAE17C6B21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3D95954-4FF1-49D6-813C-ABA1C44B3D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BE912-4CD3-4F48-BB4F-11CAAA441A1D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D7E5A00-0E17-4D1E-902C-F3EFD219F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EA1E380-5493-4E93-A591-2B6FB087B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283E-7809-4EB0-9C0E-97D430220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395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9690AB-4870-4FCE-9400-B325673B91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7124D90-7716-4785-A301-BCC367BE80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856D04D-ECFA-4370-BD14-675A4A6E52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B2AF93C-D4AE-41FB-9C51-DB0DB261AF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DBE912-4CD3-4F48-BB4F-11CAAA441A1D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CF86D57-697E-4A70-93E1-7CD6D3341C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7AD084C-17D6-4376-A39C-7D237E6313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03283E-7809-4EB0-9C0E-97D430220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805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4DD50C-7452-47F2-9211-97E5221B8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6182B5B-2CA0-487E-9F35-16CFA6977A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296AA4-4260-45EB-9A8D-AC11EEE907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BE912-4CD3-4F48-BB4F-11CAAA441A1D}" type="datetimeFigureOut">
              <a:rPr lang="ru-RU" smtClean="0"/>
              <a:t>25.01.2021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A503E9C-2DB9-4816-B962-C207ED1E8D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45ADFA7-7738-48E4-B6D0-A665B93154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3283E-7809-4EB0-9C0E-97D430220E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396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da.fedpress.ru/sites/fedpress/files/trofim810/news/2412_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3822" y="713250"/>
            <a:ext cx="6553545" cy="5439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AB45A142-4255-493C-8284-5D566C121B1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7"/>
            <a:ext cx="4332307" cy="617955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38FB9660-F42F-4313-BBC4-47C007FE484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91126" y="3910267"/>
            <a:ext cx="2586790" cy="0"/>
          </a:xfrm>
          <a:prstGeom prst="line">
            <a:avLst/>
          </a:prstGeom>
          <a:ln w="222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4237" y="914400"/>
            <a:ext cx="3657600" cy="288757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ru-RU" sz="4800" kern="1200" dirty="0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Учение – деятельность школьника</a:t>
            </a:r>
            <a:endParaRPr lang="en-US" sz="4800" kern="1200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646743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nachild.com/wp-content/uploads/2015/10/9629608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97" b="8516"/>
          <a:stretch/>
        </p:blipFill>
        <p:spPr bwMode="auto">
          <a:xfrm>
            <a:off x="20" y="10"/>
            <a:ext cx="1219198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70">
            <a:extLst>
              <a:ext uri="{FF2B5EF4-FFF2-40B4-BE49-F238E27FC236}">
                <a16:creationId xmlns:a16="http://schemas.microsoft.com/office/drawing/2014/main" id="{5FE860FF-6214-458C-B8B6-840D3D4BD8AE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tx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01" name="Straight Connector 72">
            <a:extLst>
              <a:ext uri="{FF2B5EF4-FFF2-40B4-BE49-F238E27FC236}">
                <a16:creationId xmlns:a16="http://schemas.microsoft.com/office/drawing/2014/main" id="{6079A69E-2DBC-4FA4-8495-9B37C56A910E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0F80B1E9-A8C1-4802-BFFD-7FC81CD2112C}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3875" y="5317240"/>
            <a:ext cx="11210925" cy="744836"/>
          </a:xfrm>
        </p:spPr>
        <p:txBody>
          <a:bodyPr>
            <a:normAutofit/>
          </a:bodyPr>
          <a:lstStyle/>
          <a:p>
            <a:pPr algn="ctr"/>
            <a:r>
              <a:rPr lang="ru-RU" sz="3600">
                <a:solidFill>
                  <a:schemeClr val="bg1"/>
                </a:solidFill>
              </a:rPr>
              <a:t>Самообразование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5160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5C80B8-47C3-1448-BC6F-8032A9232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293338"/>
            <a:ext cx="9144000" cy="327459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5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Можно</a:t>
            </a: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5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ли</a:t>
            </a: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5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получить</a:t>
            </a: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5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</a:t>
            </a: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5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школе</a:t>
            </a: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5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знания</a:t>
            </a: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45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которых</a:t>
            </a: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5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будет</a:t>
            </a: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5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достаточно</a:t>
            </a: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5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на</a:t>
            </a: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5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всю</a:t>
            </a: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45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жизнь</a:t>
            </a: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?</a:t>
            </a:r>
            <a:b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45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0299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f2.ppt-online.org/files2/slide/c/C8hFMI2bwitmT3jZrecNyEo6kaAPdUJxSWDXpR/slid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6" y="177801"/>
            <a:ext cx="8363254" cy="6264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50457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5C80B8-47C3-1448-BC6F-8032A9232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293338"/>
            <a:ext cx="9144000" cy="3274592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ru-RU" dirty="0"/>
              <a:t>Можно ли получить в школе знания, которых будет достаточно на всю жизнь?</a:t>
            </a:r>
            <a:br>
              <a:rPr lang="ru-RU" dirty="0"/>
            </a:br>
            <a: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45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45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5979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9095C1F4-AE7F-44E4-8693-40D3D6831140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734DDD3-F723-4DD3-8ABE-EC0B2AC87D74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522324" y="-15978"/>
            <a:ext cx="7147352" cy="5876916"/>
            <a:chOff x="329184" y="-99107"/>
            <a:chExt cx="524256" cy="5876916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F7C8EA93-3210-4C62-99E9-153C275E3A87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3824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EB7D2A2-F448-44D4-938C-DC84CBCB3B1E}"/>
                </a:ext>
                <a:ext uri="{C183D7F6-B498-43B3-948B-1728B52AA6E4}">
                  <adec:decorative xmlns=""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-99107"/>
              <a:ext cx="524256" cy="563122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=""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1055718"/>
            <a:ext cx="10999072" cy="33583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2B0ADF-6833-B54A-9F42-1368EF9643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584683"/>
            <a:ext cx="9144000" cy="255182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5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Как</a:t>
            </a:r>
            <a:r>
              <a:rPr lang="en-US" sz="5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вы</a:t>
            </a:r>
            <a:r>
              <a:rPr lang="en-US" sz="5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думаете</a:t>
            </a:r>
            <a:r>
              <a:rPr lang="en-US" sz="5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, </a:t>
            </a:r>
            <a:r>
              <a:rPr lang="en-US" sz="5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какие</a:t>
            </a:r>
            <a:r>
              <a:rPr lang="en-US" sz="5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существуют</a:t>
            </a:r>
            <a:r>
              <a:rPr lang="en-US" sz="5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в</a:t>
            </a:r>
            <a:r>
              <a:rPr lang="en-US" sz="5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России</a:t>
            </a:r>
            <a:r>
              <a:rPr lang="en-US" sz="5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5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ступени</a:t>
            </a:r>
            <a:r>
              <a:rPr lang="en-US" sz="5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(</a:t>
            </a:r>
            <a:r>
              <a:rPr lang="en-US" sz="5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уровни</a:t>
            </a:r>
            <a:r>
              <a:rPr lang="en-US" sz="5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) </a:t>
            </a:r>
            <a:r>
              <a:rPr lang="en-US" sz="5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образования</a:t>
            </a:r>
            <a:r>
              <a:rPr lang="en-US" sz="5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0472882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ds04.infourok.ru/uploads/ex/02ce/000f1dfd-b8dd61c1/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1374" y="311942"/>
            <a:ext cx="8457143" cy="634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666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900igr.net/up/datas/86004/01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375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8473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cf2.ppt-online.org/files2/slide/c/C8hFMI2bwitmT3jZrecNyEo6kaAPdUJxSWDXpR/slide-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4375" y="109224"/>
            <a:ext cx="8620125" cy="6456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65379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Путешествие в прошло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75" y="150115"/>
            <a:ext cx="8226425" cy="6161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8788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cf2.ppt-online.org/files2/slide/c/C8hFMI2bwitmT3jZrecNyEo6kaAPdUJxSWDXpR/slid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1475" y="279400"/>
            <a:ext cx="8632825" cy="6466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160378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51</Words>
  <Application>Microsoft Office PowerPoint</Application>
  <PresentationFormat>Широкоэкранный</PresentationFormat>
  <Paragraphs>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Тема Office</vt:lpstr>
      <vt:lpstr>Учение – деятельность школьника</vt:lpstr>
      <vt:lpstr>Презентация PowerPoint</vt:lpstr>
      <vt:lpstr>Можно ли получить в школе знания, которых будет достаточно на всю жизнь?  </vt:lpstr>
      <vt:lpstr>Как вы думаете, какие существуют в России ступени (уровни) образования?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Самообразование</vt:lpstr>
      <vt:lpstr>Можно ли получить в школе знания, которых будет достаточно на всю жизнь?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Древнеримский оратор Марк Фабий Квинтилиан утверждал: «Мы несправедливо жалуемся, будто бы природа весьма немногим людям дала способность к науке и будто бы большинство по своему тупоумию напрасно тратит труд и время. Напротив, мы найдем немалое число людей, восприимчивых и способных к учению. Это заключается в природе человека: как от природы дано птицам летать, коням бегать, диким зверям быть свирепыми, так нам достались в особенный удел разум и понятливость». </dc:title>
  <dc:creator>Дарья Дарья</dc:creator>
  <cp:lastModifiedBy>teacher</cp:lastModifiedBy>
  <cp:revision>9</cp:revision>
  <dcterms:created xsi:type="dcterms:W3CDTF">2020-12-01T21:09:25Z</dcterms:created>
  <dcterms:modified xsi:type="dcterms:W3CDTF">2021-01-25T08:26:48Z</dcterms:modified>
</cp:coreProperties>
</file>