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2" r:id="rId2"/>
    <p:sldId id="257" r:id="rId3"/>
    <p:sldId id="261" r:id="rId4"/>
    <p:sldId id="258" r:id="rId5"/>
    <p:sldId id="259" r:id="rId6"/>
    <p:sldId id="260" r:id="rId7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 snapToGrid="0">
      <p:cViewPr varScale="1">
        <p:scale>
          <a:sx n="110" d="100"/>
          <a:sy n="110" d="100"/>
        </p:scale>
        <p:origin x="594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F2F-9FA1-4FA2-889D-A97B4596189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0F91-ED3C-4100-B65C-95F8215B1A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55776921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F2F-9FA1-4FA2-889D-A97B4596189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0F91-ED3C-4100-B65C-95F8215B1A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38098792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F2F-9FA1-4FA2-889D-A97B4596189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0F91-ED3C-4100-B65C-95F8215B1A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1198277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F2F-9FA1-4FA2-889D-A97B4596189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0F91-ED3C-4100-B65C-95F8215B1A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1043842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F2F-9FA1-4FA2-889D-A97B4596189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0F91-ED3C-4100-B65C-95F8215B1A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88600942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F2F-9FA1-4FA2-889D-A97B4596189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0F91-ED3C-4100-B65C-95F8215B1A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179722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F2F-9FA1-4FA2-889D-A97B4596189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0F91-ED3C-4100-B65C-95F8215B1A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56238828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F2F-9FA1-4FA2-889D-A97B4596189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0F91-ED3C-4100-B65C-95F8215B1A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42424045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F2F-9FA1-4FA2-889D-A97B4596189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0F91-ED3C-4100-B65C-95F8215B1A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334036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F2F-9FA1-4FA2-889D-A97B4596189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0F91-ED3C-4100-B65C-95F8215B1A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5421722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B2B9F2F-9FA1-4FA2-889D-A97B4596189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C0850F91-ED3C-4100-B65C-95F8215B1A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632023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2B9F2F-9FA1-4FA2-889D-A97B45961896}" type="datetimeFigureOut">
              <a:rPr lang="ru-RU" smtClean="0"/>
              <a:t>04.06.2021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0850F91-ED3C-4100-B65C-95F8215B1A3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3956736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777240" y="1242150"/>
            <a:ext cx="10515600" cy="4351338"/>
          </a:xfrm>
        </p:spPr>
        <p:txBody>
          <a:bodyPr/>
          <a:lstStyle/>
          <a:p>
            <a:pPr marL="0" indent="0" algn="ctr">
              <a:buNone/>
            </a:pPr>
            <a:r>
              <a:rPr lang="ru-RU" sz="36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Разработка уровневых учебных заданий по русскому языку</a:t>
            </a:r>
            <a:endParaRPr lang="ru-RU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Тема: «Личные местоимения»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Класс: 3</a:t>
            </a:r>
          </a:p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Формирования знаний о личных местоимениях как части речи.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6657138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 уровень «Узнавание»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1600" dirty="0"/>
              <a:t> 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ф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ормировать 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у обучающихся отличать личные местоимения от остальных их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видов</a:t>
            </a:r>
          </a:p>
          <a:p>
            <a:pPr marL="0" indent="0">
              <a:buNone/>
            </a:pP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Прочитайте выразительно. </a:t>
            </a: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-Солнце, солнце,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откуда?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-Я из зорьки Золотой!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-Дождик, дождик,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Ты откуда?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-Я из тучки грозовой! </a:t>
            </a:r>
          </a:p>
          <a:p>
            <a:pPr marL="0" indent="0">
              <a:buNone/>
            </a:pPr>
            <a:r>
              <a:rPr lang="ru-RU" sz="16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Подчеркните только личные </a:t>
            </a:r>
            <a:r>
              <a:rPr lang="ru-RU" sz="16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местоимения.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задания №3: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«0» ошибок – 2 балла;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«1» ошибка – 1 балл;</a:t>
            </a:r>
          </a:p>
          <a:p>
            <a:pPr marL="0" indent="0">
              <a:buNone/>
            </a:pPr>
            <a:r>
              <a:rPr lang="ru-RU" sz="16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«2 и более» ошибки – 0 баллов.</a:t>
            </a:r>
          </a:p>
          <a:p>
            <a:pPr marL="0" indent="0">
              <a:buNone/>
            </a:pPr>
            <a:endParaRPr lang="ru-RU" sz="16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02252766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2 уровень «Воспроизведение»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20000"/>
          </a:bodyPr>
          <a:lstStyle/>
          <a:p>
            <a:pPr marL="0" indent="0">
              <a:buNone/>
            </a:pP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акрепить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умение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вставлять личные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местоимения 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предложения по смыслу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 Спишите. Вставьте подходящие по смыслу личные  местоимения.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Мама сказала мне, что зимой __ поедет в Деревню. Во вторник  __ пойдём в кино. В класс пришёл новый учитель, раньше __ работал в другой школе</a:t>
            </a:r>
            <a:r>
              <a:rPr lang="ru-RU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 __ </a:t>
            </a: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сегодня поеду к бабушке.</a:t>
            </a:r>
          </a:p>
          <a:p>
            <a:pPr marL="0" indent="0">
              <a:buNone/>
            </a:pPr>
            <a:endParaRPr lang="ru-RU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задания №3: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«0» ошибок – 2 балла;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«1» ошибка – 1 балл;</a:t>
            </a:r>
          </a:p>
          <a:p>
            <a:pPr marL="0" indent="0">
              <a:buNone/>
            </a:pPr>
            <a:r>
              <a:rPr lang="ru-RU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«2 и более» ошибки – 0 баллов.</a:t>
            </a:r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996917970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3 уровень «Понимание» 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lnSpcReduction="10000"/>
          </a:bodyPr>
          <a:lstStyle/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Проверка осмысленности понимания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информации.</a:t>
            </a:r>
          </a:p>
          <a:p>
            <a:pPr marL="0" indent="0">
              <a:buNone/>
            </a:pP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Спиши предложения, употребляя местоимения в нужной форме.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1)К ( мы) в класс пришёл новый ученик и быстро подружился с … .  У … в классе сложился хороший коллектив.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2)Вожатый собирал с ( мы) металлолом. «С (вы) приятно работать, - сказал он. – У ( вы) работа спорится. Мы пришлём к ( вы) ребят перенять опыт».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3)Комсомольцы – наши шефы. Мы с (они) ходим в походы. У ( они) мы научились быстро ставить палатки, разжигать костёр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задания №1: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«0» ошибок – 2 балла;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«1» ошибка – 1 балл;</a:t>
            </a:r>
          </a:p>
          <a:p>
            <a:pPr marL="0" indent="0">
              <a:buNone/>
            </a:pPr>
            <a:r>
              <a:rPr lang="ru-RU" sz="22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«2 и более» ошибки – 0 баллов.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980825455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4 уровень «Применение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знакомых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условиях»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Закрепить умение грамотно употреблять личные местоимения на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письме. Развивать </a:t>
            </a: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письменную речь.</a:t>
            </a:r>
          </a:p>
          <a:p>
            <a:pPr marL="0" indent="0">
              <a:buNone/>
            </a:pPr>
            <a:r>
              <a:rPr lang="ru-RU" sz="20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3</a:t>
            </a: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 Выпишите личные местоимения, укажите их лицо и число.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Весной я научился кататься на велосипеде. На Новый год мы </a:t>
            </a:r>
            <a:r>
              <a:rPr lang="ru-RU" sz="20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запекали курицу. Настя, ты пойдешь в школу?</a:t>
            </a:r>
          </a:p>
          <a:p>
            <a:pPr marL="0" indent="0">
              <a:buNone/>
            </a:pPr>
            <a:r>
              <a:rPr lang="ru-RU" sz="20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задания №3:</a:t>
            </a:r>
            <a:endParaRPr lang="ru-RU" sz="20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«0» ошибок – 2 балла;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«1» ошибка – 1 балл;</a:t>
            </a:r>
          </a:p>
          <a:p>
            <a:pPr marL="0" indent="0">
              <a:buNone/>
            </a:pPr>
            <a:r>
              <a:rPr lang="ru-RU" sz="20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«2 и более» ошибки – 0 баллов.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2378005657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5 уровень «Применение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в новых </a:t>
            </a:r>
            <a:r>
              <a:rPr lang="ru-RU" dirty="0" smtClean="0">
                <a:effectLst/>
                <a:latin typeface="Times New Roman" panose="02020603050405020304" pitchFamily="18" charset="0"/>
                <a:ea typeface="Calibri" panose="020F0502020204030204" pitchFamily="34" charset="0"/>
              </a:rPr>
              <a:t>условиях»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Цель: 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Закрепить умение грамотно употреблять личные местоимения 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в устной речи </a:t>
            </a:r>
          </a:p>
          <a:p>
            <a:pPr marL="0" indent="0">
              <a:buNone/>
            </a:pPr>
            <a:r>
              <a:rPr lang="ru-RU" sz="24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1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)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Составь текст с этими личными местоимениями: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  <a:endParaRPr lang="ru-RU" sz="2400" dirty="0" smtClean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Даша</a:t>
            </a: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, она, я, мы</a:t>
            </a:r>
            <a:r>
              <a:rPr lang="ru-RU" sz="2400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  <a:p>
            <a:pPr marL="0" indent="0">
              <a:buNone/>
            </a:pPr>
            <a:r>
              <a:rPr lang="ru-RU" sz="2400" b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Критерии оценивания задания №1:</a:t>
            </a:r>
            <a:endParaRPr lang="ru-RU" sz="2400" dirty="0"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«0» ошибок – 2 балла;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«1» ошибка – 1 балл;</a:t>
            </a:r>
          </a:p>
          <a:p>
            <a:pPr marL="0" indent="0">
              <a:buNone/>
            </a:pPr>
            <a:r>
              <a:rPr lang="ru-RU" sz="2400" dirty="0">
                <a:latin typeface="Times New Roman" panose="02020603050405020304" pitchFamily="18" charset="0"/>
                <a:cs typeface="Times New Roman" panose="02020603050405020304" pitchFamily="18" charset="0"/>
              </a:rPr>
              <a:t>«2 и более» ошибки – 0 баллов.</a:t>
            </a:r>
          </a:p>
          <a:p>
            <a:pPr marL="0" indent="0">
              <a:buNone/>
            </a:pPr>
            <a:endParaRPr lang="ru-RU" dirty="0"/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111436978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Стандартная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33</TotalTime>
  <Words>428</Words>
  <Application>Microsoft Office PowerPoint</Application>
  <PresentationFormat>Широкоэкранный</PresentationFormat>
  <Paragraphs>53</Paragraphs>
  <Slides>6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4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6</vt:i4>
      </vt:variant>
    </vt:vector>
  </HeadingPairs>
  <TitlesOfParts>
    <vt:vector size="11" baseType="lpstr">
      <vt:lpstr>Arial</vt:lpstr>
      <vt:lpstr>Calibri</vt:lpstr>
      <vt:lpstr>Calibri Light</vt:lpstr>
      <vt:lpstr>Times New Roman</vt:lpstr>
      <vt:lpstr>Тема Office</vt:lpstr>
      <vt:lpstr>Презентация PowerPoint</vt:lpstr>
      <vt:lpstr>1 уровень «Узнавание»</vt:lpstr>
      <vt:lpstr>2 уровень «Воспроизведение»</vt:lpstr>
      <vt:lpstr>3 уровень «Понимание» </vt:lpstr>
      <vt:lpstr>4 уровень «Применение в знакомых условиях»</vt:lpstr>
      <vt:lpstr>5 уровень «Применение в новых условиях»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Узнавание </dc:title>
  <dc:creator>WSR 9</dc:creator>
  <cp:lastModifiedBy>WSR 6</cp:lastModifiedBy>
  <cp:revision>6</cp:revision>
  <dcterms:created xsi:type="dcterms:W3CDTF">2021-06-04T10:54:51Z</dcterms:created>
  <dcterms:modified xsi:type="dcterms:W3CDTF">2021-06-04T12:38:29Z</dcterms:modified>
</cp:coreProperties>
</file>