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1662" y="8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1D5FA-A423-4CAB-B54E-4E21661831AA}" type="datetimeFigureOut">
              <a:rPr lang="ru-RU" smtClean="0"/>
              <a:t>20.01.2021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00420-A3A7-4628-B463-C58A89B9A0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8348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1D5FA-A423-4CAB-B54E-4E21661831AA}" type="datetimeFigureOut">
              <a:rPr lang="ru-RU" smtClean="0"/>
              <a:t>20.01.2021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00420-A3A7-4628-B463-C58A89B9A0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2563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1D5FA-A423-4CAB-B54E-4E21661831AA}" type="datetimeFigureOut">
              <a:rPr lang="ru-RU" smtClean="0"/>
              <a:t>20.01.2021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00420-A3A7-4628-B463-C58A89B9A0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5434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1D5FA-A423-4CAB-B54E-4E21661831AA}" type="datetimeFigureOut">
              <a:rPr lang="ru-RU" smtClean="0"/>
              <a:t>20.01.2021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00420-A3A7-4628-B463-C58A89B9A0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7029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1D5FA-A423-4CAB-B54E-4E21661831AA}" type="datetimeFigureOut">
              <a:rPr lang="ru-RU" smtClean="0"/>
              <a:t>20.01.2021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00420-A3A7-4628-B463-C58A89B9A0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6849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1D5FA-A423-4CAB-B54E-4E21661831AA}" type="datetimeFigureOut">
              <a:rPr lang="ru-RU" smtClean="0"/>
              <a:t>20.01.2021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00420-A3A7-4628-B463-C58A89B9A0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15881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1D5FA-A423-4CAB-B54E-4E21661831AA}" type="datetimeFigureOut">
              <a:rPr lang="ru-RU" smtClean="0"/>
              <a:t>20.01.2021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00420-A3A7-4628-B463-C58A89B9A0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6963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1D5FA-A423-4CAB-B54E-4E21661831AA}" type="datetimeFigureOut">
              <a:rPr lang="ru-RU" smtClean="0"/>
              <a:t>20.01.2021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00420-A3A7-4628-B463-C58A89B9A0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15329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1D5FA-A423-4CAB-B54E-4E21661831AA}" type="datetimeFigureOut">
              <a:rPr lang="ru-RU" smtClean="0"/>
              <a:t>20.01.2021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00420-A3A7-4628-B463-C58A89B9A0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70751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1D5FA-A423-4CAB-B54E-4E21661831AA}" type="datetimeFigureOut">
              <a:rPr lang="ru-RU" smtClean="0"/>
              <a:t>20.01.2021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00420-A3A7-4628-B463-C58A89B9A0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64497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C1D5FA-A423-4CAB-B54E-4E21661831AA}" type="datetimeFigureOut">
              <a:rPr lang="ru-RU" smtClean="0"/>
              <a:t>20.01.2021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00420-A3A7-4628-B463-C58A89B9A0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3610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C1D5FA-A423-4CAB-B54E-4E21661831AA}" type="datetimeFigureOut">
              <a:rPr lang="ru-RU" smtClean="0"/>
              <a:t>20.01.2021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600420-A3A7-4628-B463-C58A89B9A0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433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484781" y="276446"/>
            <a:ext cx="3104707" cy="5465135"/>
          </a:xfrm>
        </p:spPr>
        <p:txBody>
          <a:bodyPr>
            <a:normAutofit/>
          </a:bodyPr>
          <a:lstStyle/>
          <a:p>
            <a:r>
              <a:rPr lang="ru-RU" sz="1200" dirty="0" smtClean="0"/>
              <a:t> </a:t>
            </a:r>
            <a:endParaRPr lang="ru-RU" sz="12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50" y="1390650"/>
            <a:ext cx="3891849" cy="518913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7165" y="1391095"/>
            <a:ext cx="3891515" cy="51886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396299" y="276446"/>
            <a:ext cx="541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Мои горячие бутерброды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648700" y="1733169"/>
            <a:ext cx="318688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использовала: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-сыр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-помидор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-вареная колбаса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-майонез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-кетчуп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-хлеб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59404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0" advClick="0" advTm="8000">
        <p:cut/>
      </p:transition>
    </mc:Choice>
    <mc:Fallback>
      <p:transition advClick="0" advTm="8000"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950" y="685800"/>
            <a:ext cx="4133850" cy="55118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7886" y="685800"/>
            <a:ext cx="4100513" cy="546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8204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662" y="647700"/>
            <a:ext cx="3957638" cy="52768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6850" y="885825"/>
            <a:ext cx="6400800" cy="48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48555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50" y="895351"/>
            <a:ext cx="6019799" cy="45148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353300" y="1790700"/>
            <a:ext cx="40957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Приятного   </a:t>
            </a:r>
          </a:p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аппетита!!!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51532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5000"/>
    </mc:Choice>
    <mc:Fallback>
      <p:transition spd="slow" advClick="0" advTm="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23</Words>
  <Application>Microsoft Office PowerPoint</Application>
  <PresentationFormat>Широкоэкранный</PresentationFormat>
  <Paragraphs>11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Times New Roman</vt:lpstr>
      <vt:lpstr>Тема Office</vt:lpstr>
      <vt:lpstr> 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Горновых Family</dc:creator>
  <cp:lastModifiedBy>Горновых Family</cp:lastModifiedBy>
  <cp:revision>3</cp:revision>
  <dcterms:created xsi:type="dcterms:W3CDTF">2021-01-19T22:22:59Z</dcterms:created>
  <dcterms:modified xsi:type="dcterms:W3CDTF">2021-01-19T22:41:19Z</dcterms:modified>
</cp:coreProperties>
</file>