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7" r:id="rId7"/>
    <p:sldId id="261" r:id="rId8"/>
    <p:sldId id="262" r:id="rId9"/>
    <p:sldId id="263" r:id="rId10"/>
    <p:sldId id="265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619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7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37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5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7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8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1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8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38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83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6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2C0DF-15C6-4603-8E99-8F4AD71D1FF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E6F79-AF60-4B40-B4B6-1D303F0A9F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333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-1" y="-1"/>
            <a:ext cx="12185455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46457" y="383957"/>
            <a:ext cx="7492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«Излучинская общеобразовательная начальная школа 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4256" y="4599375"/>
            <a:ext cx="6206266" cy="1316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39985" y="6101248"/>
            <a:ext cx="4596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.г.т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Излучинск,  2021 год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3738" y="1978429"/>
            <a:ext cx="89278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акция </a:t>
            </a:r>
          </a:p>
          <a:p>
            <a:pPr algn="ctr"/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 уютный детский сад»</a:t>
            </a:r>
          </a:p>
          <a:p>
            <a:pPr algn="ctr"/>
            <a:r>
              <a:rPr lang="ru-RU" sz="4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группа</a:t>
            </a:r>
            <a:endParaRPr lang="ru-RU" sz="4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29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0" y="-1"/>
            <a:ext cx="12185455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373" y="2607704"/>
            <a:ext cx="2488500" cy="331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65739" y="1229710"/>
            <a:ext cx="3626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6459" y="274320"/>
            <a:ext cx="8965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 (рисование, лепка):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«Закрашивание цветов по контуру», «Первоцветы»</a:t>
            </a:r>
            <a:endParaRPr lang="ru-RU" sz="2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bs.twimg.com/media/D4MBeQ7WkAAPFht.jpg:lar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805" y="1414376"/>
            <a:ext cx="2640355" cy="3197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986" y="1326820"/>
            <a:ext cx="2761957" cy="2983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82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-149629" y="0"/>
            <a:ext cx="12185455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65739" y="1229710"/>
            <a:ext cx="3626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25337" y="723207"/>
            <a:ext cx="51123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147" y="1599042"/>
            <a:ext cx="5966650" cy="44749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82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0" y="80962"/>
            <a:ext cx="12185455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34887" y="361871"/>
            <a:ext cx="76393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Цель акции: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Развитие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интереса к процессу развития и роста растений комнатных и на клумбе;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Формирование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 детей познавательного, эмоционально – нравственного отношения к растениям, развитие наблюдательности и любознательности, наглядно-действенного мышления.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34887" y="2562295"/>
            <a:ext cx="82462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акции: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1.Закрепить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комнатных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растениях и растениях на клумбе.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названиями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комнатных растений.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Познакомить с растениями, живущими на улице.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Выяснить, что нужно растениям для их роста и цветения.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представления о семенах и черенках. Учить последовательности во время посадки.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воображение, мышление в процессе наблюдения, исследования природных объектов.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коммуникативные навыки, самостоятельность,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трудолюбие, бережное отношение к природе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57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-1" y="-1"/>
            <a:ext cx="12185455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39566" y="1639322"/>
            <a:ext cx="6603077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нашего проекта заключается в формировании у детей системы элементарных экологических знаний о растительном мире, его многообразии, посредством активных действий: ухаживание за растениями, экспериментирование.</a:t>
            </a:r>
            <a:endParaRPr lang="ru-RU" sz="20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6451" y="739833"/>
            <a:ext cx="661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акции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7149" y="3525153"/>
            <a:ext cx="66999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 algn="ctr"/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Формирование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начал экологической культуры дошкольников, стремления беречь природу.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Повышение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уровня экологической культуры всех участников акции.</a:t>
            </a:r>
          </a:p>
        </p:txBody>
      </p:sp>
    </p:spTree>
    <p:extLst>
      <p:ext uri="{BB962C8B-B14F-4D97-AF65-F5344CB8AC3E}">
        <p14:creationId xmlns:p14="http://schemas.microsoft.com/office/powerpoint/2010/main" val="24219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6545" y="-1"/>
            <a:ext cx="12185455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5920" y="456085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рассады петуньи перед посадкой в клумбу</a:t>
            </a:r>
            <a:endParaRPr lang="ru-RU" sz="2400" b="1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747" y="1654293"/>
            <a:ext cx="5807745" cy="4355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" t="4485" r="7348" b="4605"/>
          <a:stretch/>
        </p:blipFill>
        <p:spPr>
          <a:xfrm>
            <a:off x="852945" y="1122160"/>
            <a:ext cx="4156198" cy="2818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419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0" y="0"/>
            <a:ext cx="12185455" cy="6858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296" y="1668516"/>
            <a:ext cx="4261471" cy="4451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897" y="1668516"/>
            <a:ext cx="4546103" cy="4451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 flipH="1">
            <a:off x="2469931" y="609600"/>
            <a:ext cx="5018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550" y="699329"/>
            <a:ext cx="700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0070C0"/>
                </a:solidFill>
                <a:latin typeface="Times New Roman" panose="02020603050405020304" pitchFamily="18" charset="0"/>
              </a:rPr>
              <a:t>Уход за 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рассадой и комнатными </a:t>
            </a:r>
            <a:r>
              <a:rPr lang="ru-RU" sz="2400" b="1" i="1" u="sng" dirty="0">
                <a:solidFill>
                  <a:srgbClr val="0070C0"/>
                </a:solidFill>
                <a:latin typeface="Times New Roman" panose="02020603050405020304" pitchFamily="18" charset="0"/>
              </a:rPr>
              <a:t>растениями</a:t>
            </a:r>
            <a:endParaRPr lang="ru-RU" sz="2400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517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-1" y="-1"/>
            <a:ext cx="12185455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4356" y="515389"/>
            <a:ext cx="453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05891" y="525748"/>
            <a:ext cx="8562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прогулке: 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растет березка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292" y="1480133"/>
            <a:ext cx="3115326" cy="4151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980" y="1353131"/>
            <a:ext cx="3987020" cy="457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6545" y="-1"/>
            <a:ext cx="12185455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97033" y="640080"/>
            <a:ext cx="9376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цветущими одуванчиками</a:t>
            </a:r>
            <a:endParaRPr lang="ru-RU" sz="2400" b="1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95797" y="1326515"/>
            <a:ext cx="4045529" cy="3034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230" y="1326515"/>
            <a:ext cx="3413549" cy="4551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70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-1" y="-1"/>
            <a:ext cx="12185455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4356" y="515389"/>
            <a:ext cx="453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05891" y="525748"/>
            <a:ext cx="8562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на прогулке: «Как и где растут цветы»</a:t>
            </a:r>
            <a:endParaRPr lang="ru-RU" sz="2400" b="1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444" y="2727675"/>
            <a:ext cx="4341283" cy="325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952" y="1400111"/>
            <a:ext cx="4169040" cy="3126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7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" t="2303" r="1410" b="2303"/>
          <a:stretch/>
        </p:blipFill>
        <p:spPr>
          <a:xfrm>
            <a:off x="-1" y="-1"/>
            <a:ext cx="12185455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374" y="639588"/>
            <a:ext cx="5926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семян цветов ноготков</a:t>
            </a:r>
            <a:endParaRPr lang="ru-RU" sz="2400" b="1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34" y="1780023"/>
            <a:ext cx="3272335" cy="4363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092" y="565440"/>
            <a:ext cx="3045923" cy="4061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96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</TotalTime>
  <Words>271</Words>
  <Application>Microsoft Office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Группа-07</dc:creator>
  <cp:lastModifiedBy>Группа-07</cp:lastModifiedBy>
  <cp:revision>23</cp:revision>
  <dcterms:created xsi:type="dcterms:W3CDTF">2021-05-21T10:34:22Z</dcterms:created>
  <dcterms:modified xsi:type="dcterms:W3CDTF">2021-05-27T06:21:21Z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468146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