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858000" cy="9144000"/>
  <p:embeddedFontLst>
    <p:embeddedFont>
      <p:font typeface="Arial Black"/>
      <p:regular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ArialBlack-regular.fntdata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"/>
          <p:cNvSpPr txBox="1"/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297180" lvl="2" marL="13716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297179" lvl="4" marL="22860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5pPr>
            <a:lvl6pPr indent="-297179" lvl="5" marL="27432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6pPr>
            <a:lvl7pPr indent="-297179" lvl="6" marL="32004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7pPr>
            <a:lvl8pPr indent="-297179" lvl="7" marL="36576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8pPr>
            <a:lvl9pPr indent="-297179" lvl="8" marL="41148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9pPr>
          </a:lstStyle>
          <a:p/>
        </p:txBody>
      </p:sp>
      <p:sp>
        <p:nvSpPr>
          <p:cNvPr id="51" name="Google Shape;51;p2"/>
          <p:cNvSpPr txBox="1"/>
          <p:nvPr>
            <p:ph idx="10" type="dt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"/>
          <p:cNvSpPr txBox="1"/>
          <p:nvPr>
            <p:ph idx="12" type="sldNum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1"/>
          <p:cNvSpPr txBox="1"/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1"/>
          <p:cNvSpPr txBox="1"/>
          <p:nvPr>
            <p:ph idx="1" type="body"/>
          </p:nvPr>
        </p:nvSpPr>
        <p:spPr>
          <a:xfrm rot="5400000">
            <a:off x="2306637" y="-249238"/>
            <a:ext cx="4530725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297180" lvl="2" marL="13716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297179" lvl="4" marL="22860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5pPr>
            <a:lvl6pPr indent="-297179" lvl="5" marL="27432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6pPr>
            <a:lvl7pPr indent="-297179" lvl="6" marL="32004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7pPr>
            <a:lvl8pPr indent="-297179" lvl="7" marL="36576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8pPr>
            <a:lvl9pPr indent="-297179" lvl="8" marL="41148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9pPr>
          </a:lstStyle>
          <a:p/>
        </p:txBody>
      </p:sp>
      <p:sp>
        <p:nvSpPr>
          <p:cNvPr id="145" name="Google Shape;145;p11"/>
          <p:cNvSpPr txBox="1"/>
          <p:nvPr>
            <p:ph idx="10" type="dt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1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11"/>
          <p:cNvSpPr txBox="1"/>
          <p:nvPr>
            <p:ph idx="12" type="sldNum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2"/>
          <p:cNvSpPr txBox="1"/>
          <p:nvPr>
            <p:ph type="title"/>
          </p:nvPr>
        </p:nvSpPr>
        <p:spPr>
          <a:xfrm rot="5400000">
            <a:off x="4731544" y="2175669"/>
            <a:ext cx="5853112" cy="20574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12"/>
          <p:cNvSpPr txBox="1"/>
          <p:nvPr>
            <p:ph idx="1" type="body"/>
          </p:nvPr>
        </p:nvSpPr>
        <p:spPr>
          <a:xfrm rot="5400000">
            <a:off x="540544" y="194469"/>
            <a:ext cx="5853112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indent="-297180" lvl="2" marL="13716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297179" lvl="4" marL="22860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5pPr>
            <a:lvl6pPr indent="-297179" lvl="5" marL="27432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6pPr>
            <a:lvl7pPr indent="-297179" lvl="6" marL="32004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7pPr>
            <a:lvl8pPr indent="-297179" lvl="7" marL="36576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8pPr>
            <a:lvl9pPr indent="-297179" lvl="8" marL="41148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9pPr>
          </a:lstStyle>
          <a:p/>
        </p:txBody>
      </p:sp>
      <p:sp>
        <p:nvSpPr>
          <p:cNvPr id="151" name="Google Shape;151;p12"/>
          <p:cNvSpPr txBox="1"/>
          <p:nvPr>
            <p:ph idx="10" type="dt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1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12"/>
          <p:cNvSpPr txBox="1"/>
          <p:nvPr>
            <p:ph idx="12" type="sldNum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"/>
          <p:cNvSpPr txBox="1"/>
          <p:nvPr>
            <p:ph idx="10" type="dt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"/>
          <p:cNvSpPr txBox="1"/>
          <p:nvPr>
            <p:ph idx="12" type="sldNum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oogle Shape;59;p4"/>
          <p:cNvGrpSpPr/>
          <p:nvPr/>
        </p:nvGrpSpPr>
        <p:grpSpPr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60" name="Google Shape;60;p4"/>
            <p:cNvSpPr/>
            <p:nvPr/>
          </p:nvSpPr>
          <p:spPr>
            <a:xfrm>
              <a:off x="5045" y="2626"/>
              <a:ext cx="719" cy="1690"/>
            </a:xfrm>
            <a:custGeom>
              <a:rect b="b" l="l" r="r" t="t"/>
              <a:pathLst>
                <a:path extrusionOk="0" h="1690" w="717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002F5E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1" name="Google Shape;61;p4"/>
            <p:cNvSpPr/>
            <p:nvPr/>
          </p:nvSpPr>
          <p:spPr>
            <a:xfrm>
              <a:off x="5386" y="3794"/>
              <a:ext cx="378" cy="522"/>
            </a:xfrm>
            <a:custGeom>
              <a:rect b="b" l="l" r="r" t="t"/>
              <a:pathLst>
                <a:path extrusionOk="0" h="522" w="377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002F5E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2" name="Google Shape;62;p4"/>
            <p:cNvSpPr/>
            <p:nvPr/>
          </p:nvSpPr>
          <p:spPr>
            <a:xfrm>
              <a:off x="5680" y="4214"/>
              <a:ext cx="84" cy="102"/>
            </a:xfrm>
            <a:custGeom>
              <a:rect b="b" l="l" r="r" t="t"/>
              <a:pathLst>
                <a:path extrusionOk="0" h="102" w="84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002F5E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grpSp>
          <p:nvGrpSpPr>
            <p:cNvPr id="63" name="Google Shape;63;p4"/>
            <p:cNvGrpSpPr/>
            <p:nvPr/>
          </p:nvGrpSpPr>
          <p:grpSpPr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64" name="Google Shape;64;p4"/>
              <p:cNvSpPr/>
              <p:nvPr/>
            </p:nvSpPr>
            <p:spPr>
              <a:xfrm>
                <a:off x="2789" y="0"/>
                <a:ext cx="72" cy="4316"/>
              </a:xfrm>
              <a:custGeom>
                <a:rect b="b" l="l" r="r" t="t"/>
                <a:pathLst>
                  <a:path extrusionOk="0" h="4316" w="72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65" name="Google Shape;65;p4"/>
              <p:cNvSpPr/>
              <p:nvPr/>
            </p:nvSpPr>
            <p:spPr>
              <a:xfrm>
                <a:off x="3089" y="0"/>
                <a:ext cx="174" cy="4316"/>
              </a:xfrm>
              <a:custGeom>
                <a:rect b="b" l="l" r="r" t="t"/>
                <a:pathLst>
                  <a:path extrusionOk="0" h="4316" w="174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66" name="Google Shape;66;p4"/>
              <p:cNvSpPr/>
              <p:nvPr/>
            </p:nvSpPr>
            <p:spPr>
              <a:xfrm>
                <a:off x="3358" y="0"/>
                <a:ext cx="337" cy="4316"/>
              </a:xfrm>
              <a:custGeom>
                <a:rect b="b" l="l" r="r" t="t"/>
                <a:pathLst>
                  <a:path extrusionOk="0" h="4316" w="335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67" name="Google Shape;67;p4"/>
              <p:cNvSpPr/>
              <p:nvPr/>
            </p:nvSpPr>
            <p:spPr>
              <a:xfrm>
                <a:off x="3676" y="0"/>
                <a:ext cx="427" cy="4316"/>
              </a:xfrm>
              <a:custGeom>
                <a:rect b="b" l="l" r="r" t="t"/>
                <a:pathLst>
                  <a:path extrusionOk="0" h="4316" w="425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68" name="Google Shape;68;p4"/>
              <p:cNvSpPr/>
              <p:nvPr/>
            </p:nvSpPr>
            <p:spPr>
              <a:xfrm>
                <a:off x="3946" y="0"/>
                <a:ext cx="558" cy="4316"/>
              </a:xfrm>
              <a:custGeom>
                <a:rect b="b" l="l" r="r" t="t"/>
                <a:pathLst>
                  <a:path extrusionOk="0" h="4316" w="55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69" name="Google Shape;69;p4"/>
              <p:cNvSpPr/>
              <p:nvPr/>
            </p:nvSpPr>
            <p:spPr>
              <a:xfrm>
                <a:off x="4246" y="0"/>
                <a:ext cx="690" cy="4316"/>
              </a:xfrm>
              <a:custGeom>
                <a:rect b="b" l="l" r="r" t="t"/>
                <a:pathLst>
                  <a:path extrusionOk="0" h="4316" w="688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70" name="Google Shape;70;p4"/>
              <p:cNvSpPr/>
              <p:nvPr/>
            </p:nvSpPr>
            <p:spPr>
              <a:xfrm>
                <a:off x="4522" y="0"/>
                <a:ext cx="864" cy="4316"/>
              </a:xfrm>
              <a:custGeom>
                <a:rect b="b" l="l" r="r" t="t"/>
                <a:pathLst>
                  <a:path extrusionOk="0" h="4316" w="861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71" name="Google Shape;71;p4"/>
              <p:cNvSpPr/>
              <p:nvPr/>
            </p:nvSpPr>
            <p:spPr>
              <a:xfrm>
                <a:off x="2399" y="0"/>
                <a:ext cx="150" cy="4316"/>
              </a:xfrm>
              <a:custGeom>
                <a:rect b="b" l="l" r="r" t="t"/>
                <a:pathLst>
                  <a:path extrusionOk="0" h="4316" w="149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72" name="Google Shape;72;p4"/>
              <p:cNvSpPr/>
              <p:nvPr/>
            </p:nvSpPr>
            <p:spPr>
              <a:xfrm>
                <a:off x="1967" y="0"/>
                <a:ext cx="300" cy="4316"/>
              </a:xfrm>
              <a:custGeom>
                <a:rect b="b" l="l" r="r" t="t"/>
                <a:pathLst>
                  <a:path extrusionOk="0" h="4316" w="299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73" name="Google Shape;73;p4"/>
              <p:cNvSpPr/>
              <p:nvPr/>
            </p:nvSpPr>
            <p:spPr>
              <a:xfrm>
                <a:off x="1566" y="0"/>
                <a:ext cx="425" cy="4316"/>
              </a:xfrm>
              <a:custGeom>
                <a:rect b="b" l="l" r="r" t="t"/>
                <a:pathLst>
                  <a:path extrusionOk="0" h="4316" w="424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74" name="Google Shape;74;p4"/>
              <p:cNvSpPr/>
              <p:nvPr/>
            </p:nvSpPr>
            <p:spPr>
              <a:xfrm>
                <a:off x="1128" y="0"/>
                <a:ext cx="575" cy="4316"/>
              </a:xfrm>
              <a:custGeom>
                <a:rect b="b" l="l" r="r" t="t"/>
                <a:pathLst>
                  <a:path extrusionOk="0" h="4316" w="574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75" name="Google Shape;75;p4"/>
              <p:cNvSpPr/>
              <p:nvPr/>
            </p:nvSpPr>
            <p:spPr>
              <a:xfrm>
                <a:off x="702" y="0"/>
                <a:ext cx="737" cy="4316"/>
              </a:xfrm>
              <a:custGeom>
                <a:rect b="b" l="l" r="r" t="t"/>
                <a:pathLst>
                  <a:path extrusionOk="0" h="4316" w="735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76" name="Google Shape;76;p4"/>
              <p:cNvSpPr/>
              <p:nvPr/>
            </p:nvSpPr>
            <p:spPr>
              <a:xfrm>
                <a:off x="288" y="0"/>
                <a:ext cx="840" cy="4316"/>
              </a:xfrm>
              <a:custGeom>
                <a:rect b="b" l="l" r="r" t="t"/>
                <a:pathLst>
                  <a:path extrusionOk="0" h="4316" w="837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p:grpSp>
        <p:sp>
          <p:nvSpPr>
            <p:cNvPr id="77" name="Google Shape;77;p4"/>
            <p:cNvSpPr/>
            <p:nvPr/>
          </p:nvSpPr>
          <p:spPr>
            <a:xfrm>
              <a:off x="6" y="2901"/>
              <a:ext cx="606" cy="1415"/>
            </a:xfrm>
            <a:custGeom>
              <a:rect b="b" l="l" r="r" t="t"/>
              <a:pathLst>
                <a:path extrusionOk="0" h="1415" w="604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002F5E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8" name="Google Shape;78;p4"/>
            <p:cNvSpPr/>
            <p:nvPr/>
          </p:nvSpPr>
          <p:spPr>
            <a:xfrm>
              <a:off x="6" y="3890"/>
              <a:ext cx="228" cy="426"/>
            </a:xfrm>
            <a:custGeom>
              <a:rect b="b" l="l" r="r" t="t"/>
              <a:pathLst>
                <a:path extrusionOk="0" h="426" w="227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002F5E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9" name="Google Shape;79;p4"/>
            <p:cNvSpPr/>
            <p:nvPr/>
          </p:nvSpPr>
          <p:spPr>
            <a:xfrm>
              <a:off x="4776" y="0"/>
              <a:ext cx="984" cy="1786"/>
            </a:xfrm>
            <a:custGeom>
              <a:rect b="b" l="l" r="r" t="t"/>
              <a:pathLst>
                <a:path extrusionOk="0" h="1786" w="981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0063C6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0" name="Google Shape;80;p4"/>
            <p:cNvSpPr/>
            <p:nvPr/>
          </p:nvSpPr>
          <p:spPr>
            <a:xfrm>
              <a:off x="5041" y="0"/>
              <a:ext cx="719" cy="845"/>
            </a:xfrm>
            <a:custGeom>
              <a:rect b="b" l="l" r="r" t="t"/>
              <a:pathLst>
                <a:path extrusionOk="0" h="845" w="717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1" name="Google Shape;81;p4"/>
            <p:cNvSpPr/>
            <p:nvPr/>
          </p:nvSpPr>
          <p:spPr>
            <a:xfrm>
              <a:off x="5352" y="0"/>
              <a:ext cx="408" cy="414"/>
            </a:xfrm>
            <a:custGeom>
              <a:rect b="b" l="l" r="r" t="t"/>
              <a:pathLst>
                <a:path extrusionOk="0" h="414" w="407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2" name="Google Shape;82;p4"/>
            <p:cNvSpPr/>
            <p:nvPr/>
          </p:nvSpPr>
          <p:spPr>
            <a:xfrm>
              <a:off x="6" y="0"/>
              <a:ext cx="858" cy="1409"/>
            </a:xfrm>
            <a:custGeom>
              <a:rect b="b" l="l" r="r" t="t"/>
              <a:pathLst>
                <a:path extrusionOk="0" h="1409" w="855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0063C6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3" name="Google Shape;83;p4"/>
            <p:cNvSpPr/>
            <p:nvPr/>
          </p:nvSpPr>
          <p:spPr>
            <a:xfrm>
              <a:off x="6" y="0"/>
              <a:ext cx="588" cy="599"/>
            </a:xfrm>
            <a:custGeom>
              <a:rect b="b" l="l" r="r" t="t"/>
              <a:pathLst>
                <a:path extrusionOk="0" h="599" w="586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4" name="Google Shape;84;p4"/>
            <p:cNvSpPr/>
            <p:nvPr/>
          </p:nvSpPr>
          <p:spPr>
            <a:xfrm>
              <a:off x="6" y="0"/>
              <a:ext cx="270" cy="252"/>
            </a:xfrm>
            <a:custGeom>
              <a:rect b="b" l="l" r="r" t="t"/>
              <a:pathLst>
                <a:path extrusionOk="0" h="252" w="269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85" name="Google Shape;85;p4"/>
            <p:cNvCxnSpPr/>
            <p:nvPr/>
          </p:nvCxnSpPr>
          <p:spPr>
            <a:xfrm>
              <a:off x="1" y="2749"/>
              <a:ext cx="5758" cy="0"/>
            </a:xfrm>
            <a:prstGeom prst="straightConnector1">
              <a:avLst/>
            </a:prstGeom>
            <a:noFill/>
            <a:ln cap="flat" cmpd="sng" w="158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6" name="Google Shape;86;p4"/>
            <p:cNvCxnSpPr/>
            <p:nvPr/>
          </p:nvCxnSpPr>
          <p:spPr>
            <a:xfrm>
              <a:off x="1" y="2356"/>
              <a:ext cx="5758" cy="0"/>
            </a:xfrm>
            <a:prstGeom prst="straightConnector1">
              <a:avLst/>
            </a:prstGeom>
            <a:noFill/>
            <a:ln cap="flat" cmpd="sng" w="158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7" name="Google Shape;87;p4"/>
            <p:cNvCxnSpPr/>
            <p:nvPr/>
          </p:nvCxnSpPr>
          <p:spPr>
            <a:xfrm>
              <a:off x="1" y="3142"/>
              <a:ext cx="5758" cy="0"/>
            </a:xfrm>
            <a:prstGeom prst="straightConnector1">
              <a:avLst/>
            </a:prstGeom>
            <a:noFill/>
            <a:ln cap="flat" cmpd="sng" w="158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88" name="Google Shape;88;p4"/>
            <p:cNvGrpSpPr/>
            <p:nvPr/>
          </p:nvGrpSpPr>
          <p:grpSpPr>
            <a:xfrm>
              <a:off x="1" y="392"/>
              <a:ext cx="5758" cy="1571"/>
              <a:chOff x="1" y="392"/>
              <a:chExt cx="5758" cy="1571"/>
            </a:xfrm>
          </p:grpSpPr>
          <p:cxnSp>
            <p:nvCxnSpPr>
              <p:cNvPr id="89" name="Google Shape;89;p4"/>
              <p:cNvCxnSpPr/>
              <p:nvPr/>
            </p:nvCxnSpPr>
            <p:spPr>
              <a:xfrm>
                <a:off x="1" y="784"/>
                <a:ext cx="5758" cy="0"/>
              </a:xfrm>
              <a:prstGeom prst="straightConnector1">
                <a:avLst/>
              </a:prstGeom>
              <a:noFill/>
              <a:ln cap="flat" cmpd="sng" w="158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0" name="Google Shape;90;p4"/>
              <p:cNvCxnSpPr/>
              <p:nvPr/>
            </p:nvCxnSpPr>
            <p:spPr>
              <a:xfrm>
                <a:off x="1" y="1963"/>
                <a:ext cx="5758" cy="0"/>
              </a:xfrm>
              <a:prstGeom prst="straightConnector1">
                <a:avLst/>
              </a:prstGeom>
              <a:noFill/>
              <a:ln cap="flat" cmpd="sng" w="158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1" name="Google Shape;91;p4"/>
              <p:cNvCxnSpPr/>
              <p:nvPr/>
            </p:nvCxnSpPr>
            <p:spPr>
              <a:xfrm>
                <a:off x="1" y="1570"/>
                <a:ext cx="5758" cy="0"/>
              </a:xfrm>
              <a:prstGeom prst="straightConnector1">
                <a:avLst/>
              </a:prstGeom>
              <a:noFill/>
              <a:ln cap="flat" cmpd="sng" w="158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2" name="Google Shape;92;p4"/>
              <p:cNvCxnSpPr/>
              <p:nvPr/>
            </p:nvCxnSpPr>
            <p:spPr>
              <a:xfrm>
                <a:off x="1" y="1177"/>
                <a:ext cx="5758" cy="0"/>
              </a:xfrm>
              <a:prstGeom prst="straightConnector1">
                <a:avLst/>
              </a:prstGeom>
              <a:noFill/>
              <a:ln cap="flat" cmpd="sng" w="158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93" name="Google Shape;93;p4"/>
              <p:cNvCxnSpPr/>
              <p:nvPr/>
            </p:nvCxnSpPr>
            <p:spPr>
              <a:xfrm>
                <a:off x="1" y="392"/>
                <a:ext cx="5758" cy="0"/>
              </a:xfrm>
              <a:prstGeom prst="straightConnector1">
                <a:avLst/>
              </a:prstGeom>
              <a:noFill/>
              <a:ln cap="flat" cmpd="sng" w="158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cxnSp>
          <p:nvCxnSpPr>
            <p:cNvPr id="94" name="Google Shape;94;p4"/>
            <p:cNvCxnSpPr/>
            <p:nvPr/>
          </p:nvCxnSpPr>
          <p:spPr>
            <a:xfrm>
              <a:off x="1" y="3928"/>
              <a:ext cx="5758" cy="0"/>
            </a:xfrm>
            <a:prstGeom prst="straightConnector1">
              <a:avLst/>
            </a:prstGeom>
            <a:noFill/>
            <a:ln cap="flat" cmpd="sng" w="158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5" name="Google Shape;95;p4"/>
            <p:cNvCxnSpPr/>
            <p:nvPr/>
          </p:nvCxnSpPr>
          <p:spPr>
            <a:xfrm>
              <a:off x="1" y="3535"/>
              <a:ext cx="5758" cy="0"/>
            </a:xfrm>
            <a:prstGeom prst="straightConnector1">
              <a:avLst/>
            </a:prstGeom>
            <a:noFill/>
            <a:ln cap="flat" cmpd="sng" w="158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96" name="Google Shape;96;p4"/>
          <p:cNvSpPr txBox="1"/>
          <p:nvPr>
            <p:ph type="ctrTitle"/>
          </p:nvPr>
        </p:nvSpPr>
        <p:spPr>
          <a:xfrm>
            <a:off x="685800" y="1692275"/>
            <a:ext cx="7772400" cy="1736725"/>
          </a:xfrm>
          <a:prstGeom prst="rect">
            <a:avLst/>
          </a:prstGeom>
          <a:noFill/>
          <a:ln>
            <a:noFill/>
          </a:ln>
        </p:spPr>
        <p:txBody>
          <a:bodyPr anchorCtr="1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SzPts val="1920"/>
              <a:buFont typeface="Noto Sans Symbols"/>
              <a:buNone/>
              <a:defRPr/>
            </a:lvl1pPr>
            <a:lvl2pPr lvl="1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/>
            </a:lvl9pPr>
          </a:lstStyle>
          <a:p/>
        </p:txBody>
      </p:sp>
      <p:sp>
        <p:nvSpPr>
          <p:cNvPr id="98" name="Google Shape;98;p4"/>
          <p:cNvSpPr txBox="1"/>
          <p:nvPr>
            <p:ph idx="10" type="dt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4"/>
          <p:cNvSpPr txBox="1"/>
          <p:nvPr>
            <p:ph idx="12" type="sldNum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200"/>
              <a:buNone/>
              <a:defRPr sz="20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800"/>
              <a:buFont typeface="Verdana"/>
              <a:buNone/>
              <a:defRPr sz="1800"/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960"/>
              <a:buNone/>
              <a:defRPr sz="16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Font typeface="Verdana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840"/>
              <a:buNone/>
              <a:defRPr sz="1400"/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840"/>
              <a:buNone/>
              <a:defRPr sz="1400"/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840"/>
              <a:buNone/>
              <a:defRPr sz="1400"/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840"/>
              <a:buNone/>
              <a:defRPr sz="1400"/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840"/>
              <a:buNone/>
              <a:defRPr sz="1400"/>
            </a:lvl9pPr>
          </a:lstStyle>
          <a:p/>
        </p:txBody>
      </p:sp>
      <p:sp>
        <p:nvSpPr>
          <p:cNvPr id="104" name="Google Shape;104;p5"/>
          <p:cNvSpPr txBox="1"/>
          <p:nvPr>
            <p:ph idx="10" type="dt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5"/>
          <p:cNvSpPr txBox="1"/>
          <p:nvPr>
            <p:ph idx="12" type="sldNum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6"/>
          <p:cNvSpPr txBox="1"/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6"/>
          <p:cNvSpPr txBox="1"/>
          <p:nvPr>
            <p:ph idx="1" type="body"/>
          </p:nvPr>
        </p:nvSpPr>
        <p:spPr>
          <a:xfrm>
            <a:off x="457200" y="1600200"/>
            <a:ext cx="4038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5280" lvl="0" marL="457200" algn="l">
              <a:spcBef>
                <a:spcPts val="560"/>
              </a:spcBef>
              <a:spcAft>
                <a:spcPts val="0"/>
              </a:spcAft>
              <a:buSzPts val="1680"/>
              <a:buChar char="■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Font typeface="Verdana"/>
              <a:buChar char="•"/>
              <a:defRPr sz="2400"/>
            </a:lvl2pPr>
            <a:lvl3pPr indent="-304800" lvl="2" marL="1371600" algn="l">
              <a:spcBef>
                <a:spcPts val="400"/>
              </a:spcBef>
              <a:spcAft>
                <a:spcPts val="0"/>
              </a:spcAft>
              <a:buSzPts val="1200"/>
              <a:buChar char="■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Font typeface="Verdana"/>
              <a:buChar char="•"/>
              <a:defRPr sz="1800"/>
            </a:lvl4pPr>
            <a:lvl5pPr indent="-297179" lvl="4" marL="22860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 sz="1800"/>
            </a:lvl5pPr>
            <a:lvl6pPr indent="-297179" lvl="5" marL="27432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 sz="1800"/>
            </a:lvl6pPr>
            <a:lvl7pPr indent="-297179" lvl="6" marL="32004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 sz="1800"/>
            </a:lvl7pPr>
            <a:lvl8pPr indent="-297179" lvl="7" marL="36576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 sz="1800"/>
            </a:lvl8pPr>
            <a:lvl9pPr indent="-297179" lvl="8" marL="41148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 sz="1800"/>
            </a:lvl9pPr>
          </a:lstStyle>
          <a:p/>
        </p:txBody>
      </p:sp>
      <p:sp>
        <p:nvSpPr>
          <p:cNvPr id="110" name="Google Shape;110;p6"/>
          <p:cNvSpPr txBox="1"/>
          <p:nvPr>
            <p:ph idx="2" type="body"/>
          </p:nvPr>
        </p:nvSpPr>
        <p:spPr>
          <a:xfrm>
            <a:off x="4648200" y="1600200"/>
            <a:ext cx="4038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5280" lvl="0" marL="457200" algn="l">
              <a:spcBef>
                <a:spcPts val="560"/>
              </a:spcBef>
              <a:spcAft>
                <a:spcPts val="0"/>
              </a:spcAft>
              <a:buSzPts val="1680"/>
              <a:buChar char="■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Font typeface="Verdana"/>
              <a:buChar char="•"/>
              <a:defRPr sz="2400"/>
            </a:lvl2pPr>
            <a:lvl3pPr indent="-304800" lvl="2" marL="1371600" algn="l">
              <a:spcBef>
                <a:spcPts val="400"/>
              </a:spcBef>
              <a:spcAft>
                <a:spcPts val="0"/>
              </a:spcAft>
              <a:buSzPts val="1200"/>
              <a:buChar char="■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Font typeface="Verdana"/>
              <a:buChar char="•"/>
              <a:defRPr sz="1800"/>
            </a:lvl4pPr>
            <a:lvl5pPr indent="-297179" lvl="4" marL="22860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 sz="1800"/>
            </a:lvl5pPr>
            <a:lvl6pPr indent="-297179" lvl="5" marL="27432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 sz="1800"/>
            </a:lvl6pPr>
            <a:lvl7pPr indent="-297179" lvl="6" marL="32004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 sz="1800"/>
            </a:lvl7pPr>
            <a:lvl8pPr indent="-297179" lvl="7" marL="36576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 sz="1800"/>
            </a:lvl8pPr>
            <a:lvl9pPr indent="-297179" lvl="8" marL="41148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 sz="1800"/>
            </a:lvl9pPr>
          </a:lstStyle>
          <a:p/>
        </p:txBody>
      </p:sp>
      <p:sp>
        <p:nvSpPr>
          <p:cNvPr id="111" name="Google Shape;111;p6"/>
          <p:cNvSpPr txBox="1"/>
          <p:nvPr>
            <p:ph idx="10" type="dt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6"/>
          <p:cNvSpPr txBox="1"/>
          <p:nvPr>
            <p:ph idx="12" type="sldNum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44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Font typeface="Verdana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08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Font typeface="Verdana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96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96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96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96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960"/>
              <a:buNone/>
              <a:defRPr b="1" sz="1600"/>
            </a:lvl9pPr>
          </a:lstStyle>
          <a:p/>
        </p:txBody>
      </p:sp>
      <p:sp>
        <p:nvSpPr>
          <p:cNvPr id="117" name="Google Shape;117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480"/>
              </a:spcBef>
              <a:spcAft>
                <a:spcPts val="0"/>
              </a:spcAft>
              <a:buSzPts val="1440"/>
              <a:buChar char="■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Font typeface="Verdana"/>
              <a:buChar char="•"/>
              <a:defRPr sz="2000"/>
            </a:lvl2pPr>
            <a:lvl3pPr indent="-297180" lvl="2" marL="13716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Font typeface="Verdana"/>
              <a:buChar char="•"/>
              <a:defRPr sz="1600"/>
            </a:lvl4pPr>
            <a:lvl5pPr indent="-289560" lvl="4" marL="2286000" algn="l">
              <a:spcBef>
                <a:spcPts val="320"/>
              </a:spcBef>
              <a:spcAft>
                <a:spcPts val="0"/>
              </a:spcAft>
              <a:buSzPts val="960"/>
              <a:buChar char="■"/>
              <a:defRPr sz="1600"/>
            </a:lvl5pPr>
            <a:lvl6pPr indent="-289560" lvl="5" marL="2743200" algn="l">
              <a:spcBef>
                <a:spcPts val="320"/>
              </a:spcBef>
              <a:spcAft>
                <a:spcPts val="0"/>
              </a:spcAft>
              <a:buSzPts val="960"/>
              <a:buChar char="■"/>
              <a:defRPr sz="1600"/>
            </a:lvl6pPr>
            <a:lvl7pPr indent="-289560" lvl="6" marL="3200400" algn="l">
              <a:spcBef>
                <a:spcPts val="320"/>
              </a:spcBef>
              <a:spcAft>
                <a:spcPts val="0"/>
              </a:spcAft>
              <a:buSzPts val="960"/>
              <a:buChar char="■"/>
              <a:defRPr sz="1600"/>
            </a:lvl7pPr>
            <a:lvl8pPr indent="-289559" lvl="7" marL="3657600" algn="l">
              <a:spcBef>
                <a:spcPts val="320"/>
              </a:spcBef>
              <a:spcAft>
                <a:spcPts val="0"/>
              </a:spcAft>
              <a:buSzPts val="960"/>
              <a:buChar char="■"/>
              <a:defRPr sz="1600"/>
            </a:lvl8pPr>
            <a:lvl9pPr indent="-289559" lvl="8" marL="4114800" algn="l">
              <a:spcBef>
                <a:spcPts val="320"/>
              </a:spcBef>
              <a:spcAft>
                <a:spcPts val="0"/>
              </a:spcAft>
              <a:buSzPts val="960"/>
              <a:buChar char="■"/>
              <a:defRPr sz="1600"/>
            </a:lvl9pPr>
          </a:lstStyle>
          <a:p/>
        </p:txBody>
      </p:sp>
      <p:sp>
        <p:nvSpPr>
          <p:cNvPr id="118" name="Google Shape;118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44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Font typeface="Verdana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08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Font typeface="Verdana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96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96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96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96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960"/>
              <a:buNone/>
              <a:defRPr b="1" sz="1600"/>
            </a:lvl9pPr>
          </a:lstStyle>
          <a:p/>
        </p:txBody>
      </p:sp>
      <p:sp>
        <p:nvSpPr>
          <p:cNvPr id="119" name="Google Shape;119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480"/>
              </a:spcBef>
              <a:spcAft>
                <a:spcPts val="0"/>
              </a:spcAft>
              <a:buSzPts val="1440"/>
              <a:buChar char="■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Font typeface="Verdana"/>
              <a:buChar char="•"/>
              <a:defRPr sz="2000"/>
            </a:lvl2pPr>
            <a:lvl3pPr indent="-297180" lvl="2" marL="1371600" algn="l">
              <a:spcBef>
                <a:spcPts val="360"/>
              </a:spcBef>
              <a:spcAft>
                <a:spcPts val="0"/>
              </a:spcAft>
              <a:buSzPts val="1080"/>
              <a:buChar char="■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Font typeface="Verdana"/>
              <a:buChar char="•"/>
              <a:defRPr sz="1600"/>
            </a:lvl4pPr>
            <a:lvl5pPr indent="-289560" lvl="4" marL="2286000" algn="l">
              <a:spcBef>
                <a:spcPts val="320"/>
              </a:spcBef>
              <a:spcAft>
                <a:spcPts val="0"/>
              </a:spcAft>
              <a:buSzPts val="960"/>
              <a:buChar char="■"/>
              <a:defRPr sz="1600"/>
            </a:lvl5pPr>
            <a:lvl6pPr indent="-289560" lvl="5" marL="2743200" algn="l">
              <a:spcBef>
                <a:spcPts val="320"/>
              </a:spcBef>
              <a:spcAft>
                <a:spcPts val="0"/>
              </a:spcAft>
              <a:buSzPts val="960"/>
              <a:buChar char="■"/>
              <a:defRPr sz="1600"/>
            </a:lvl6pPr>
            <a:lvl7pPr indent="-289560" lvl="6" marL="3200400" algn="l">
              <a:spcBef>
                <a:spcPts val="320"/>
              </a:spcBef>
              <a:spcAft>
                <a:spcPts val="0"/>
              </a:spcAft>
              <a:buSzPts val="960"/>
              <a:buChar char="■"/>
              <a:defRPr sz="1600"/>
            </a:lvl7pPr>
            <a:lvl8pPr indent="-289559" lvl="7" marL="3657600" algn="l">
              <a:spcBef>
                <a:spcPts val="320"/>
              </a:spcBef>
              <a:spcAft>
                <a:spcPts val="0"/>
              </a:spcAft>
              <a:buSzPts val="960"/>
              <a:buChar char="■"/>
              <a:defRPr sz="1600"/>
            </a:lvl8pPr>
            <a:lvl9pPr indent="-289559" lvl="8" marL="4114800" algn="l">
              <a:spcBef>
                <a:spcPts val="320"/>
              </a:spcBef>
              <a:spcAft>
                <a:spcPts val="0"/>
              </a:spcAft>
              <a:buSzPts val="960"/>
              <a:buChar char="■"/>
              <a:defRPr sz="1600"/>
            </a:lvl9pPr>
          </a:lstStyle>
          <a:p/>
        </p:txBody>
      </p:sp>
      <p:sp>
        <p:nvSpPr>
          <p:cNvPr id="120" name="Google Shape;120;p7"/>
          <p:cNvSpPr txBox="1"/>
          <p:nvPr>
            <p:ph idx="10" type="dt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7"/>
          <p:cNvSpPr txBox="1"/>
          <p:nvPr>
            <p:ph idx="12" type="sldNum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8"/>
          <p:cNvSpPr txBox="1"/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8"/>
          <p:cNvSpPr txBox="1"/>
          <p:nvPr>
            <p:ph idx="10" type="dt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8"/>
          <p:cNvSpPr txBox="1"/>
          <p:nvPr>
            <p:ph idx="12" type="sldNum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1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spcBef>
                <a:spcPts val="640"/>
              </a:spcBef>
              <a:spcAft>
                <a:spcPts val="0"/>
              </a:spcAft>
              <a:buSzPts val="1920"/>
              <a:buChar char="■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SzPts val="2800"/>
              <a:buFont typeface="Verdana"/>
              <a:buChar char="•"/>
              <a:defRPr sz="2800"/>
            </a:lvl2pPr>
            <a:lvl3pPr indent="-320039" lvl="2" marL="1371600" algn="l">
              <a:spcBef>
                <a:spcPts val="480"/>
              </a:spcBef>
              <a:spcAft>
                <a:spcPts val="0"/>
              </a:spcAft>
              <a:buSzPts val="1440"/>
              <a:buChar char="■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Font typeface="Verdana"/>
              <a:buChar char="•"/>
              <a:defRPr sz="2000"/>
            </a:lvl4pPr>
            <a:lvl5pPr indent="-304800" lvl="4" marL="2286000" algn="l">
              <a:spcBef>
                <a:spcPts val="400"/>
              </a:spcBef>
              <a:spcAft>
                <a:spcPts val="0"/>
              </a:spcAft>
              <a:buSzPts val="1200"/>
              <a:buChar char="■"/>
              <a:defRPr sz="2000"/>
            </a:lvl5pPr>
            <a:lvl6pPr indent="-304800" lvl="5" marL="2743200" algn="l">
              <a:spcBef>
                <a:spcPts val="400"/>
              </a:spcBef>
              <a:spcAft>
                <a:spcPts val="0"/>
              </a:spcAft>
              <a:buSzPts val="1200"/>
              <a:buChar char="■"/>
              <a:defRPr sz="2000"/>
            </a:lvl6pPr>
            <a:lvl7pPr indent="-304800" lvl="6" marL="3200400" algn="l">
              <a:spcBef>
                <a:spcPts val="400"/>
              </a:spcBef>
              <a:spcAft>
                <a:spcPts val="0"/>
              </a:spcAft>
              <a:buSzPts val="1200"/>
              <a:buChar char="■"/>
              <a:defRPr sz="2000"/>
            </a:lvl7pPr>
            <a:lvl8pPr indent="-304800" lvl="7" marL="3657600" algn="l">
              <a:spcBef>
                <a:spcPts val="400"/>
              </a:spcBef>
              <a:spcAft>
                <a:spcPts val="0"/>
              </a:spcAft>
              <a:buSzPts val="1200"/>
              <a:buChar char="■"/>
              <a:defRPr sz="2000"/>
            </a:lvl8pPr>
            <a:lvl9pPr indent="-304800" lvl="8" marL="4114800" algn="l">
              <a:spcBef>
                <a:spcPts val="400"/>
              </a:spcBef>
              <a:spcAft>
                <a:spcPts val="0"/>
              </a:spcAft>
              <a:buSzPts val="1200"/>
              <a:buChar char="■"/>
              <a:defRPr sz="2000"/>
            </a:lvl9pPr>
          </a:lstStyle>
          <a:p/>
        </p:txBody>
      </p:sp>
      <p:sp>
        <p:nvSpPr>
          <p:cNvPr id="131" name="Google Shape;131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84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Font typeface="Verdana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6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Font typeface="Verdana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54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54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54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54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540"/>
              <a:buNone/>
              <a:defRPr sz="900"/>
            </a:lvl9pPr>
          </a:lstStyle>
          <a:p/>
        </p:txBody>
      </p:sp>
      <p:sp>
        <p:nvSpPr>
          <p:cNvPr id="132" name="Google Shape;132;p9"/>
          <p:cNvSpPr txBox="1"/>
          <p:nvPr>
            <p:ph idx="10" type="dt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1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None/>
              <a:defRPr b="0" i="0" sz="32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Verdana"/>
              <a:buNone/>
              <a:defRPr b="0" i="0" sz="2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440"/>
              <a:buFont typeface="Noto Sans Symbols"/>
              <a:buNone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Verdana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200"/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200"/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200"/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200"/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200"/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38" name="Google Shape;138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84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Font typeface="Verdana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6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Font typeface="Verdana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54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54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54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54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540"/>
              <a:buNone/>
              <a:defRPr sz="900"/>
            </a:lvl9pPr>
          </a:lstStyle>
          <a:p/>
        </p:txBody>
      </p:sp>
      <p:sp>
        <p:nvSpPr>
          <p:cNvPr id="139" name="Google Shape;139;p10"/>
          <p:cNvSpPr txBox="1"/>
          <p:nvPr>
            <p:ph idx="10" type="dt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10"/>
          <p:cNvSpPr txBox="1"/>
          <p:nvPr>
            <p:ph idx="12" type="sldNum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dk2"/>
            </a:gs>
            <a:gs pos="100000">
              <a:srgbClr val="004285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7" name="Google Shape;7;p1"/>
            <p:cNvSpPr/>
            <p:nvPr/>
          </p:nvSpPr>
          <p:spPr>
            <a:xfrm>
              <a:off x="5045" y="2626"/>
              <a:ext cx="719" cy="1690"/>
            </a:xfrm>
            <a:custGeom>
              <a:rect b="b" l="l" r="r" t="t"/>
              <a:pathLst>
                <a:path extrusionOk="0" h="1690" w="717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002F5E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5386" y="3794"/>
              <a:ext cx="378" cy="522"/>
            </a:xfrm>
            <a:custGeom>
              <a:rect b="b" l="l" r="r" t="t"/>
              <a:pathLst>
                <a:path extrusionOk="0" h="522" w="377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002F5E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" name="Google Shape;9;p1"/>
            <p:cNvSpPr/>
            <p:nvPr/>
          </p:nvSpPr>
          <p:spPr>
            <a:xfrm>
              <a:off x="5680" y="4214"/>
              <a:ext cx="84" cy="102"/>
            </a:xfrm>
            <a:custGeom>
              <a:rect b="b" l="l" r="r" t="t"/>
              <a:pathLst>
                <a:path extrusionOk="0" h="102" w="84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002F5E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grpSp>
          <p:nvGrpSpPr>
            <p:cNvPr id="10" name="Google Shape;10;p1"/>
            <p:cNvGrpSpPr/>
            <p:nvPr/>
          </p:nvGrpSpPr>
          <p:grpSpPr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1" name="Google Shape;11;p1"/>
              <p:cNvSpPr/>
              <p:nvPr/>
            </p:nvSpPr>
            <p:spPr>
              <a:xfrm>
                <a:off x="2789" y="0"/>
                <a:ext cx="72" cy="4316"/>
              </a:xfrm>
              <a:custGeom>
                <a:rect b="b" l="l" r="r" t="t"/>
                <a:pathLst>
                  <a:path extrusionOk="0" h="4316" w="72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2" name="Google Shape;12;p1"/>
              <p:cNvSpPr/>
              <p:nvPr/>
            </p:nvSpPr>
            <p:spPr>
              <a:xfrm>
                <a:off x="3089" y="0"/>
                <a:ext cx="174" cy="4316"/>
              </a:xfrm>
              <a:custGeom>
                <a:rect b="b" l="l" r="r" t="t"/>
                <a:pathLst>
                  <a:path extrusionOk="0" h="4316" w="174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3" name="Google Shape;13;p1"/>
              <p:cNvSpPr/>
              <p:nvPr/>
            </p:nvSpPr>
            <p:spPr>
              <a:xfrm>
                <a:off x="3358" y="0"/>
                <a:ext cx="337" cy="4316"/>
              </a:xfrm>
              <a:custGeom>
                <a:rect b="b" l="l" r="r" t="t"/>
                <a:pathLst>
                  <a:path extrusionOk="0" h="4316" w="335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4" name="Google Shape;14;p1"/>
              <p:cNvSpPr/>
              <p:nvPr/>
            </p:nvSpPr>
            <p:spPr>
              <a:xfrm>
                <a:off x="3676" y="0"/>
                <a:ext cx="427" cy="4316"/>
              </a:xfrm>
              <a:custGeom>
                <a:rect b="b" l="l" r="r" t="t"/>
                <a:pathLst>
                  <a:path extrusionOk="0" h="4316" w="425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5" name="Google Shape;15;p1"/>
              <p:cNvSpPr/>
              <p:nvPr/>
            </p:nvSpPr>
            <p:spPr>
              <a:xfrm>
                <a:off x="3946" y="0"/>
                <a:ext cx="558" cy="4316"/>
              </a:xfrm>
              <a:custGeom>
                <a:rect b="b" l="l" r="r" t="t"/>
                <a:pathLst>
                  <a:path extrusionOk="0" h="4316" w="55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6" name="Google Shape;16;p1"/>
              <p:cNvSpPr/>
              <p:nvPr/>
            </p:nvSpPr>
            <p:spPr>
              <a:xfrm>
                <a:off x="4246" y="0"/>
                <a:ext cx="690" cy="4316"/>
              </a:xfrm>
              <a:custGeom>
                <a:rect b="b" l="l" r="r" t="t"/>
                <a:pathLst>
                  <a:path extrusionOk="0" h="4316" w="688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7" name="Google Shape;17;p1"/>
              <p:cNvSpPr/>
              <p:nvPr/>
            </p:nvSpPr>
            <p:spPr>
              <a:xfrm>
                <a:off x="4522" y="0"/>
                <a:ext cx="864" cy="4316"/>
              </a:xfrm>
              <a:custGeom>
                <a:rect b="b" l="l" r="r" t="t"/>
                <a:pathLst>
                  <a:path extrusionOk="0" h="4316" w="861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8" name="Google Shape;18;p1"/>
              <p:cNvSpPr/>
              <p:nvPr/>
            </p:nvSpPr>
            <p:spPr>
              <a:xfrm>
                <a:off x="2399" y="0"/>
                <a:ext cx="150" cy="4316"/>
              </a:xfrm>
              <a:custGeom>
                <a:rect b="b" l="l" r="r" t="t"/>
                <a:pathLst>
                  <a:path extrusionOk="0" h="4316" w="149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9" name="Google Shape;19;p1"/>
              <p:cNvSpPr/>
              <p:nvPr/>
            </p:nvSpPr>
            <p:spPr>
              <a:xfrm>
                <a:off x="1967" y="0"/>
                <a:ext cx="300" cy="4316"/>
              </a:xfrm>
              <a:custGeom>
                <a:rect b="b" l="l" r="r" t="t"/>
                <a:pathLst>
                  <a:path extrusionOk="0" h="4316" w="299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20" name="Google Shape;20;p1"/>
              <p:cNvSpPr/>
              <p:nvPr/>
            </p:nvSpPr>
            <p:spPr>
              <a:xfrm>
                <a:off x="1566" y="0"/>
                <a:ext cx="425" cy="4316"/>
              </a:xfrm>
              <a:custGeom>
                <a:rect b="b" l="l" r="r" t="t"/>
                <a:pathLst>
                  <a:path extrusionOk="0" h="4316" w="424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21" name="Google Shape;21;p1"/>
              <p:cNvSpPr/>
              <p:nvPr/>
            </p:nvSpPr>
            <p:spPr>
              <a:xfrm>
                <a:off x="1128" y="0"/>
                <a:ext cx="575" cy="4316"/>
              </a:xfrm>
              <a:custGeom>
                <a:rect b="b" l="l" r="r" t="t"/>
                <a:pathLst>
                  <a:path extrusionOk="0" h="4316" w="574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22" name="Google Shape;22;p1"/>
              <p:cNvSpPr/>
              <p:nvPr/>
            </p:nvSpPr>
            <p:spPr>
              <a:xfrm>
                <a:off x="702" y="0"/>
                <a:ext cx="737" cy="4316"/>
              </a:xfrm>
              <a:custGeom>
                <a:rect b="b" l="l" r="r" t="t"/>
                <a:pathLst>
                  <a:path extrusionOk="0" h="4316" w="735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23" name="Google Shape;23;p1"/>
              <p:cNvSpPr/>
              <p:nvPr/>
            </p:nvSpPr>
            <p:spPr>
              <a:xfrm>
                <a:off x="288" y="0"/>
                <a:ext cx="840" cy="4316"/>
              </a:xfrm>
              <a:custGeom>
                <a:rect b="b" l="l" r="r" t="t"/>
                <a:pathLst>
                  <a:path extrusionOk="0" h="4316" w="837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>
                <a:gsLst>
                  <a:gs pos="0">
                    <a:schemeClr val="dk2"/>
                  </a:gs>
                  <a:gs pos="100000">
                    <a:srgbClr val="0054A9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lt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p:grpSp>
        <p:sp>
          <p:nvSpPr>
            <p:cNvPr id="24" name="Google Shape;24;p1"/>
            <p:cNvSpPr/>
            <p:nvPr/>
          </p:nvSpPr>
          <p:spPr>
            <a:xfrm>
              <a:off x="6" y="2901"/>
              <a:ext cx="606" cy="1415"/>
            </a:xfrm>
            <a:custGeom>
              <a:rect b="b" l="l" r="r" t="t"/>
              <a:pathLst>
                <a:path extrusionOk="0" h="1415" w="604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002F5E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5" name="Google Shape;25;p1"/>
            <p:cNvSpPr/>
            <p:nvPr/>
          </p:nvSpPr>
          <p:spPr>
            <a:xfrm>
              <a:off x="6" y="3890"/>
              <a:ext cx="228" cy="426"/>
            </a:xfrm>
            <a:custGeom>
              <a:rect b="b" l="l" r="r" t="t"/>
              <a:pathLst>
                <a:path extrusionOk="0" h="426" w="227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002F5E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6" name="Google Shape;26;p1"/>
            <p:cNvSpPr/>
            <p:nvPr/>
          </p:nvSpPr>
          <p:spPr>
            <a:xfrm>
              <a:off x="4776" y="0"/>
              <a:ext cx="984" cy="1786"/>
            </a:xfrm>
            <a:custGeom>
              <a:rect b="b" l="l" r="r" t="t"/>
              <a:pathLst>
                <a:path extrusionOk="0" h="1786" w="981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0063C6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7" name="Google Shape;27;p1"/>
            <p:cNvSpPr/>
            <p:nvPr/>
          </p:nvSpPr>
          <p:spPr>
            <a:xfrm>
              <a:off x="5041" y="0"/>
              <a:ext cx="719" cy="845"/>
            </a:xfrm>
            <a:custGeom>
              <a:rect b="b" l="l" r="r" t="t"/>
              <a:pathLst>
                <a:path extrusionOk="0" h="845" w="717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8" name="Google Shape;28;p1"/>
            <p:cNvSpPr/>
            <p:nvPr/>
          </p:nvSpPr>
          <p:spPr>
            <a:xfrm>
              <a:off x="5352" y="0"/>
              <a:ext cx="408" cy="414"/>
            </a:xfrm>
            <a:custGeom>
              <a:rect b="b" l="l" r="r" t="t"/>
              <a:pathLst>
                <a:path extrusionOk="0" h="414" w="407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9" name="Google Shape;29;p1"/>
            <p:cNvSpPr/>
            <p:nvPr/>
          </p:nvSpPr>
          <p:spPr>
            <a:xfrm>
              <a:off x="6" y="0"/>
              <a:ext cx="858" cy="1409"/>
            </a:xfrm>
            <a:custGeom>
              <a:rect b="b" l="l" r="r" t="t"/>
              <a:pathLst>
                <a:path extrusionOk="0" h="1409" w="855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rgbClr val="0063C6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30" name="Google Shape;30;p1"/>
            <p:cNvSpPr/>
            <p:nvPr/>
          </p:nvSpPr>
          <p:spPr>
            <a:xfrm>
              <a:off x="6" y="0"/>
              <a:ext cx="588" cy="599"/>
            </a:xfrm>
            <a:custGeom>
              <a:rect b="b" l="l" r="r" t="t"/>
              <a:pathLst>
                <a:path extrusionOk="0" h="599" w="586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31" name="Google Shape;31;p1"/>
            <p:cNvSpPr/>
            <p:nvPr/>
          </p:nvSpPr>
          <p:spPr>
            <a:xfrm>
              <a:off x="6" y="0"/>
              <a:ext cx="270" cy="252"/>
            </a:xfrm>
            <a:custGeom>
              <a:rect b="b" l="l" r="r" t="t"/>
              <a:pathLst>
                <a:path extrusionOk="0" h="252" w="269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cxnSp>
          <p:nvCxnSpPr>
            <p:cNvPr id="32" name="Google Shape;32;p1"/>
            <p:cNvCxnSpPr/>
            <p:nvPr/>
          </p:nvCxnSpPr>
          <p:spPr>
            <a:xfrm>
              <a:off x="1" y="2749"/>
              <a:ext cx="5758" cy="0"/>
            </a:xfrm>
            <a:prstGeom prst="straightConnector1">
              <a:avLst/>
            </a:prstGeom>
            <a:noFill/>
            <a:ln cap="flat" cmpd="sng" w="158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3" name="Google Shape;33;p1"/>
            <p:cNvCxnSpPr/>
            <p:nvPr/>
          </p:nvCxnSpPr>
          <p:spPr>
            <a:xfrm>
              <a:off x="1" y="2356"/>
              <a:ext cx="5758" cy="0"/>
            </a:xfrm>
            <a:prstGeom prst="straightConnector1">
              <a:avLst/>
            </a:prstGeom>
            <a:noFill/>
            <a:ln cap="flat" cmpd="sng" w="1587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4" name="Google Shape;34;p1"/>
            <p:cNvCxnSpPr/>
            <p:nvPr/>
          </p:nvCxnSpPr>
          <p:spPr>
            <a:xfrm>
              <a:off x="1" y="3142"/>
              <a:ext cx="5758" cy="0"/>
            </a:xfrm>
            <a:prstGeom prst="straightConnector1">
              <a:avLst/>
            </a:prstGeom>
            <a:noFill/>
            <a:ln cap="flat" cmpd="sng" w="158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35" name="Google Shape;35;p1"/>
            <p:cNvGrpSpPr/>
            <p:nvPr/>
          </p:nvGrpSpPr>
          <p:grpSpPr>
            <a:xfrm>
              <a:off x="1" y="392"/>
              <a:ext cx="5758" cy="1571"/>
              <a:chOff x="1" y="392"/>
              <a:chExt cx="5758" cy="1571"/>
            </a:xfrm>
          </p:grpSpPr>
          <p:cxnSp>
            <p:nvCxnSpPr>
              <p:cNvPr id="36" name="Google Shape;36;p1"/>
              <p:cNvCxnSpPr/>
              <p:nvPr/>
            </p:nvCxnSpPr>
            <p:spPr>
              <a:xfrm>
                <a:off x="1" y="784"/>
                <a:ext cx="5758" cy="0"/>
              </a:xfrm>
              <a:prstGeom prst="straightConnector1">
                <a:avLst/>
              </a:prstGeom>
              <a:noFill/>
              <a:ln cap="flat" cmpd="sng" w="158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7" name="Google Shape;37;p1"/>
              <p:cNvCxnSpPr/>
              <p:nvPr/>
            </p:nvCxnSpPr>
            <p:spPr>
              <a:xfrm>
                <a:off x="1" y="1963"/>
                <a:ext cx="5758" cy="0"/>
              </a:xfrm>
              <a:prstGeom prst="straightConnector1">
                <a:avLst/>
              </a:prstGeom>
              <a:noFill/>
              <a:ln cap="flat" cmpd="sng" w="158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8" name="Google Shape;38;p1"/>
              <p:cNvCxnSpPr/>
              <p:nvPr/>
            </p:nvCxnSpPr>
            <p:spPr>
              <a:xfrm>
                <a:off x="1" y="1570"/>
                <a:ext cx="5758" cy="0"/>
              </a:xfrm>
              <a:prstGeom prst="straightConnector1">
                <a:avLst/>
              </a:prstGeom>
              <a:noFill/>
              <a:ln cap="flat" cmpd="sng" w="158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39" name="Google Shape;39;p1"/>
              <p:cNvCxnSpPr/>
              <p:nvPr/>
            </p:nvCxnSpPr>
            <p:spPr>
              <a:xfrm>
                <a:off x="1" y="1177"/>
                <a:ext cx="5758" cy="0"/>
              </a:xfrm>
              <a:prstGeom prst="straightConnector1">
                <a:avLst/>
              </a:prstGeom>
              <a:noFill/>
              <a:ln cap="flat" cmpd="sng" w="158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0" name="Google Shape;40;p1"/>
              <p:cNvCxnSpPr/>
              <p:nvPr/>
            </p:nvCxnSpPr>
            <p:spPr>
              <a:xfrm>
                <a:off x="1" y="392"/>
                <a:ext cx="5758" cy="0"/>
              </a:xfrm>
              <a:prstGeom prst="straightConnector1">
                <a:avLst/>
              </a:prstGeom>
              <a:noFill/>
              <a:ln cap="flat" cmpd="sng" w="1587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cxnSp>
          <p:nvCxnSpPr>
            <p:cNvPr id="41" name="Google Shape;41;p1"/>
            <p:cNvCxnSpPr/>
            <p:nvPr/>
          </p:nvCxnSpPr>
          <p:spPr>
            <a:xfrm>
              <a:off x="1" y="3928"/>
              <a:ext cx="5758" cy="0"/>
            </a:xfrm>
            <a:prstGeom prst="straightConnector1">
              <a:avLst/>
            </a:prstGeom>
            <a:noFill/>
            <a:ln cap="flat" cmpd="sng" w="158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2" name="Google Shape;42;p1"/>
            <p:cNvCxnSpPr/>
            <p:nvPr/>
          </p:nvCxnSpPr>
          <p:spPr>
            <a:xfrm>
              <a:off x="1" y="3535"/>
              <a:ext cx="5758" cy="0"/>
            </a:xfrm>
            <a:prstGeom prst="straightConnector1">
              <a:avLst/>
            </a:prstGeom>
            <a:noFill/>
            <a:ln cap="flat" cmpd="sng" w="1587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43" name="Google Shape;43;p1"/>
          <p:cNvSpPr txBox="1"/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Google Shape;44;p1"/>
          <p:cNvSpPr txBox="1"/>
          <p:nvPr>
            <p:ph idx="10" type="dt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5" name="Google Shape;45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6" name="Google Shape;46;p1"/>
          <p:cNvSpPr txBox="1"/>
          <p:nvPr>
            <p:ph idx="12" type="sldNum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7" name="Google Shape;47;p1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32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Verdana"/>
              <a:buChar char="•"/>
              <a:defRPr b="0" i="0" sz="28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20039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1440"/>
              <a:buFont typeface="Noto Sans Symbols"/>
              <a:buChar char="■"/>
              <a:defRPr b="0" i="0" sz="24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Verdana"/>
              <a:buChar char="•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048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200"/>
              <a:buFont typeface="Noto Sans Symbols"/>
              <a:buChar char="■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048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200"/>
              <a:buFont typeface="Noto Sans Symbols"/>
              <a:buChar char="■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048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200"/>
              <a:buFont typeface="Noto Sans Symbols"/>
              <a:buChar char="■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048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200"/>
              <a:buFont typeface="Noto Sans Symbols"/>
              <a:buChar char="■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048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200"/>
              <a:buFont typeface="Noto Sans Symbols"/>
              <a:buChar char="■"/>
              <a:defRPr b="0" i="0" sz="2000" u="none" cap="none" strike="noStrik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3"/>
          <p:cNvSpPr/>
          <p:nvPr/>
        </p:nvSpPr>
        <p:spPr>
          <a:xfrm>
            <a:off x="228600" y="2667000"/>
            <a:ext cx="8748713" cy="18303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8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История ракетно-космической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8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техники СССР и России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3"/>
          <p:cNvSpPr/>
          <p:nvPr/>
        </p:nvSpPr>
        <p:spPr>
          <a:xfrm>
            <a:off x="2819400" y="4038600"/>
            <a:ext cx="3163888" cy="6715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4"/>
          <p:cNvSpPr/>
          <p:nvPr/>
        </p:nvSpPr>
        <p:spPr>
          <a:xfrm>
            <a:off x="304800" y="228600"/>
            <a:ext cx="7724775" cy="5794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 1957 - начало космической эры</a:t>
            </a:r>
            <a:endParaRPr sz="3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4"/>
          <p:cNvSpPr/>
          <p:nvPr/>
        </p:nvSpPr>
        <p:spPr>
          <a:xfrm>
            <a:off x="0" y="923925"/>
            <a:ext cx="6437313" cy="55689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 октября 1957 года. С космодрома Байконур был осуществлен пуск ракеты-носителя "Спутник 8К71ПС" №М1-ПС, которая вывела на околоземную орбиту Первый в мире искусственный спутник Земли. Спутник отделился от второй ступени ракеты-носителя на 315-й секунде после старта и был выведен на орбиту с параметрами: наклонение орбиты - 65,1 градуса; период обращения - 96,17 минуты; минимальное расстояние от поверхности Земли (в перигее) - 228 километров; максимальное расстояние от поверхности Земли (в апогее) - 947 километров. </a:t>
            </a:r>
            <a:br>
              <a:rPr lang="ru-RU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05600" y="1143000"/>
            <a:ext cx="1727200" cy="510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4"/>
          <p:cNvSpPr/>
          <p:nvPr/>
        </p:nvSpPr>
        <p:spPr>
          <a:xfrm>
            <a:off x="6032500" y="6324600"/>
            <a:ext cx="3111500" cy="366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Ракета носитель </a:t>
            </a: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№М1-ПС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5"/>
          <p:cNvSpPr/>
          <p:nvPr/>
        </p:nvSpPr>
        <p:spPr>
          <a:xfrm>
            <a:off x="0" y="914400"/>
            <a:ext cx="4495800" cy="4054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Спутник имел форму шара диаметром 58 см и весом 83,6 кг. На нем были установлены два радиопередатчика, непрерывно излучающие сигналы с частотой 20,005 и 40,002 мегагерц. </a:t>
            </a:r>
            <a:br>
              <a:rPr lang="ru-RU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Спутник находился на орбите до 4 января 1958 года, совершив 1440 оборотов; центральный блок ракеты совершил 882 оборотв вокруг Земли и вошел в плотные слои атмосферы 2 декабря 1957 года. </a:t>
            </a:r>
            <a:endParaRPr/>
          </a:p>
        </p:txBody>
      </p:sp>
      <p:pic>
        <p:nvPicPr>
          <p:cNvPr id="173" name="Google Shape;17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19600" y="1143000"/>
            <a:ext cx="4352925" cy="3267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15"/>
          <p:cNvSpPr/>
          <p:nvPr/>
        </p:nvSpPr>
        <p:spPr>
          <a:xfrm>
            <a:off x="0" y="4953000"/>
            <a:ext cx="9144000" cy="161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Событие 4 октября 1957 года имело громадное значение для познания свойств космического пространства и изучения Земли как планеты нашей Солнечной системы. </a:t>
            </a:r>
            <a:br>
              <a:rPr lang="ru-RU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Запуском первого в мире спутника 4 октября 1957 года была открыта космическая эра в истории человечества. </a:t>
            </a:r>
            <a:endParaRPr/>
          </a:p>
        </p:txBody>
      </p:sp>
      <p:sp>
        <p:nvSpPr>
          <p:cNvPr id="175" name="Google Shape;175;p15"/>
          <p:cNvSpPr/>
          <p:nvPr/>
        </p:nvSpPr>
        <p:spPr>
          <a:xfrm>
            <a:off x="304800" y="228600"/>
            <a:ext cx="7724775" cy="5794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 1957 - начало космической эры</a:t>
            </a:r>
            <a:endParaRPr sz="3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15"/>
          <p:cNvSpPr/>
          <p:nvPr/>
        </p:nvSpPr>
        <p:spPr>
          <a:xfrm>
            <a:off x="5562600" y="4419600"/>
            <a:ext cx="2035175" cy="366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Спутник 8К71ПС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6"/>
          <p:cNvSpPr/>
          <p:nvPr/>
        </p:nvSpPr>
        <p:spPr>
          <a:xfrm>
            <a:off x="304800" y="152400"/>
            <a:ext cx="8443913" cy="5794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 </a:t>
            </a:r>
            <a:r>
              <a:rPr b="1" lang="ru-RU" sz="28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1961 – Первый полёт человека в космос</a:t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16"/>
          <p:cNvSpPr/>
          <p:nvPr/>
        </p:nvSpPr>
        <p:spPr>
          <a:xfrm>
            <a:off x="0" y="1295400"/>
            <a:ext cx="5867400" cy="46640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12 декабря 1961 года. С космодрома Байконур стартовала ракета-носитель 8К72, впоследствии названная РН "Восток",  которая вывела на околоземную орбиту советский космический корабль "Восток" 3КА №3. Впервые в мире космический корабль с человеком на борту ворвался в просторы Вселенной.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Корабль пилотировал советский космонавт Юрий Алексеевич Гагарин. Пуском первого в мире космического полотируемого корабля руководили Главный конструктор Сергей Павлович Королев, а также А.С.Кириллов и Л.А.Воскресенский. </a:t>
            </a:r>
            <a:endParaRPr/>
          </a:p>
        </p:txBody>
      </p:sp>
      <p:pic>
        <p:nvPicPr>
          <p:cNvPr id="183" name="Google Shape;18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67400" y="1600200"/>
            <a:ext cx="3086100" cy="355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6"/>
          <p:cNvSpPr/>
          <p:nvPr/>
        </p:nvSpPr>
        <p:spPr>
          <a:xfrm>
            <a:off x="6400800" y="5181600"/>
            <a:ext cx="2178050" cy="366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«Восток» 3КА №3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7"/>
          <p:cNvSpPr/>
          <p:nvPr/>
        </p:nvSpPr>
        <p:spPr>
          <a:xfrm>
            <a:off x="4114800" y="4894263"/>
            <a:ext cx="5029200" cy="16160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 января 1959. С космодрома Байконур стартовала ракета-носитель "Восток", которая вывела на траекторию полета к Луне советскую автоматическую межпланетную станцию "Луна-1".</a:t>
            </a:r>
            <a:r>
              <a:rPr b="1" lang="ru-RU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190" name="Google Shape;19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609600"/>
            <a:ext cx="3719513" cy="556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8200" y="152400"/>
            <a:ext cx="3876675" cy="419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17"/>
          <p:cNvSpPr/>
          <p:nvPr/>
        </p:nvSpPr>
        <p:spPr>
          <a:xfrm>
            <a:off x="5943600" y="4343400"/>
            <a:ext cx="1155700" cy="366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"Луна-1"</a:t>
            </a:r>
            <a:endParaRPr/>
          </a:p>
        </p:txBody>
      </p:sp>
      <p:sp>
        <p:nvSpPr>
          <p:cNvPr id="193" name="Google Shape;193;p17"/>
          <p:cNvSpPr/>
          <p:nvPr/>
        </p:nvSpPr>
        <p:spPr>
          <a:xfrm>
            <a:off x="1219200" y="6248400"/>
            <a:ext cx="1217613" cy="366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«Восток"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8"/>
          <p:cNvSpPr/>
          <p:nvPr/>
        </p:nvSpPr>
        <p:spPr>
          <a:xfrm>
            <a:off x="152400" y="5027613"/>
            <a:ext cx="8991600" cy="19208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15 мая 1960 РН "Восток" вывела на орбиту Первый корабль-спутник, а 19 августа 1960 был запущен Второй корабль-спутник типа "Восток", с собаками Белка и Стрелка на борту. 20 августа1960 Белка и Стрелка благополучно возвратились на Землю. Впервые в мире живые существа, побывав в Космосе, возвратились на Землю. </a:t>
            </a:r>
            <a:br>
              <a:rPr lang="ru-RU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9" name="Google Shape;19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1200" y="381000"/>
            <a:ext cx="5105400" cy="390525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18"/>
          <p:cNvSpPr/>
          <p:nvPr/>
        </p:nvSpPr>
        <p:spPr>
          <a:xfrm>
            <a:off x="3352800" y="4343400"/>
            <a:ext cx="2060575" cy="366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Белка и Стрелка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9"/>
          <p:cNvSpPr/>
          <p:nvPr/>
        </p:nvSpPr>
        <p:spPr>
          <a:xfrm>
            <a:off x="0" y="4294188"/>
            <a:ext cx="8915400" cy="25638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 ноября 1962. Состоялся первый успешный пуск в сторону Марса. АМС "Марс-1" провела исследования межпланетного пространства, проверила дальнюю космическую связь (10000000 км), а 19 июля 1963 она совершила первый в мире пролет Марса. </a:t>
            </a:r>
            <a:b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12 ноября1965 РН "Молния" вывела на траекторию полета к Венере станцию "Венера-2". Она пролетела на расстоянии 24000 км от Венеры. А 1 марта 1966 станция "Венера-3" впервые достигла поверхности Венеры, доставив вымпел СССР. Это был первый в мире перелет космического аппарата с Земли на другую планету. </a:t>
            </a:r>
            <a:endParaRPr/>
          </a:p>
        </p:txBody>
      </p:sp>
      <p:pic>
        <p:nvPicPr>
          <p:cNvPr id="206" name="Google Shape;20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00" y="304800"/>
            <a:ext cx="2846388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00400" y="304800"/>
            <a:ext cx="2584450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4800" y="228600"/>
            <a:ext cx="2562225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19"/>
          <p:cNvSpPr/>
          <p:nvPr/>
        </p:nvSpPr>
        <p:spPr>
          <a:xfrm>
            <a:off x="838200" y="3733800"/>
            <a:ext cx="1225550" cy="366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«Марс-1»</a:t>
            </a:r>
            <a:endParaRPr/>
          </a:p>
        </p:txBody>
      </p:sp>
      <p:sp>
        <p:nvSpPr>
          <p:cNvPr id="210" name="Google Shape;210;p19"/>
          <p:cNvSpPr/>
          <p:nvPr/>
        </p:nvSpPr>
        <p:spPr>
          <a:xfrm>
            <a:off x="3657600" y="3733800"/>
            <a:ext cx="1465263" cy="366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«Венера-2»</a:t>
            </a:r>
            <a:endParaRPr/>
          </a:p>
        </p:txBody>
      </p:sp>
      <p:sp>
        <p:nvSpPr>
          <p:cNvPr id="211" name="Google Shape;211;p19"/>
          <p:cNvSpPr/>
          <p:nvPr/>
        </p:nvSpPr>
        <p:spPr>
          <a:xfrm>
            <a:off x="7010400" y="3733800"/>
            <a:ext cx="1465263" cy="366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«Венера-3»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0"/>
          <p:cNvSpPr/>
          <p:nvPr/>
        </p:nvSpPr>
        <p:spPr>
          <a:xfrm>
            <a:off x="0" y="5334000"/>
            <a:ext cx="9144000" cy="1311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 февраля 1966. Советская автоматическая станция "Луна-9" первой в мире совершила мягкую посадку на поверхность Луны, после чего передала панорамное изображение поверхности Луны. 3 апреля 1966 станция "Луна-10" стала первым в мире искусственным спутником Луны. </a:t>
            </a:r>
            <a:endParaRPr/>
          </a:p>
        </p:txBody>
      </p:sp>
      <p:pic>
        <p:nvPicPr>
          <p:cNvPr id="217" name="Google Shape;21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05000" y="304800"/>
            <a:ext cx="4953000" cy="434340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0"/>
          <p:cNvSpPr/>
          <p:nvPr/>
        </p:nvSpPr>
        <p:spPr>
          <a:xfrm>
            <a:off x="3657600" y="4724400"/>
            <a:ext cx="1282700" cy="3667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"Луна-10"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1"/>
          <p:cNvSpPr/>
          <p:nvPr/>
        </p:nvSpPr>
        <p:spPr>
          <a:xfrm>
            <a:off x="0" y="152400"/>
            <a:ext cx="5105400" cy="64928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18 октября1967. Советская автоматическая межпланетная станция "Венера-4" достигла Венеры. Спускаемый аппарат АМС совершил плавный спуск в атмосфере Венеры и достиг ее поверхности. Сигнал со станции во время спуска принимался до высоты 24,96 км. 16 и 17 мая 1969 "Венера-5" и "Венера-6" совершили плавный спуск в атмосфере Венеры, передавая научную информацию до высоты 10 километров от поверхности. 15 декабря 1970 спускаемый аппарат АМС "Венера-7" совершил плавный спуск на парашюте в атмосфере Венеры, достиг поверхности, после чего сигналы с аппарата принимались еще в течение 23 минут. 22 августа 1972 АМС "Венера-8" впервые осуществила посадку на освещенную сторону планеты Венера. </a:t>
            </a:r>
            <a:endParaRPr/>
          </a:p>
        </p:txBody>
      </p:sp>
      <p:pic>
        <p:nvPicPr>
          <p:cNvPr id="224" name="Google Shape;224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34000" y="533400"/>
            <a:ext cx="3606800" cy="54102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21"/>
          <p:cNvSpPr/>
          <p:nvPr/>
        </p:nvSpPr>
        <p:spPr>
          <a:xfrm>
            <a:off x="5273675" y="6096000"/>
            <a:ext cx="3870325" cy="3667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Венера-8. Спускаемый аппарат.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