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4" r:id="rId2"/>
    <p:sldId id="278" r:id="rId3"/>
    <p:sldId id="279" r:id="rId4"/>
    <p:sldId id="287" r:id="rId5"/>
    <p:sldId id="29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15.06.2021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melkie.net/wp-content/uploads/2018/03/vospitanniki-mladshey-gruppy-zanimayutsya-s-palochkami-kyuizenera.jpg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jpg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melkie.net/wp-content/uploads/2018/03/slova-vylozhennye-iz-palochek-kyuizenera.jpg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g"/><Relationship Id="rId4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1835696" y="1052736"/>
            <a:ext cx="5976664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«Методические  рекомендации </a:t>
            </a:r>
            <a:endParaRPr lang="ru-RU" sz="32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ФЭМП у дошкольников посредством использования палочек </a:t>
            </a:r>
            <a:r>
              <a:rPr lang="ru-RU" sz="3200" b="1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Кюизенера</a:t>
            </a:r>
            <a:r>
              <a:rPr lang="ru-RU" sz="32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3635896" y="472514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МБОУ гимназия «УВК №1»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структурное подразделение -детский сад</a:t>
            </a:r>
          </a:p>
          <a:p>
            <a:pPr algn="ctr"/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педагог дополнительного образования Устименко Е.П.- ВКК</a:t>
            </a:r>
          </a:p>
        </p:txBody>
      </p:sp>
    </p:spTree>
    <p:extLst>
      <p:ext uri="{BB962C8B-B14F-4D97-AF65-F5344CB8AC3E}">
        <p14:creationId xmlns:p14="http://schemas.microsoft.com/office/powerpoint/2010/main" val="86803287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445" y="764704"/>
            <a:ext cx="4513651" cy="338523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70417" y="4503024"/>
            <a:ext cx="343353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Первый этап – знакомство с палочками</a:t>
            </a:r>
            <a:endParaRPr lang="ru-RU" sz="20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014" b="5681"/>
          <a:stretch/>
        </p:blipFill>
        <p:spPr>
          <a:xfrm>
            <a:off x="5068069" y="2598291"/>
            <a:ext cx="3111810" cy="3456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6989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9357" y="0"/>
            <a:ext cx="9183357" cy="6949282"/>
          </a:xfr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3155" y="2996952"/>
            <a:ext cx="3327094" cy="321167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9329" y="3743158"/>
            <a:ext cx="3553165" cy="2802263"/>
          </a:xfrm>
          <a:prstGeom prst="rect">
            <a:avLst/>
          </a:prstGeom>
        </p:spPr>
      </p:pic>
      <p:pic>
        <p:nvPicPr>
          <p:cNvPr id="11" name="Объект 3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76" t="11973" r="8425" b="10189"/>
          <a:stretch/>
        </p:blipFill>
        <p:spPr>
          <a:xfrm>
            <a:off x="4427984" y="791228"/>
            <a:ext cx="3456384" cy="2664297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11560" y="1187804"/>
            <a:ext cx="33592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Второй этап - средство математического обучения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42652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Объект 3" descr="Воспитанники младшей группы занимаются с палочками Кюизенера">
            <a:hlinkClick r:id="rId3"/>
          </p:cNvPr>
          <p:cNvPicPr>
            <a:picLocks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980728"/>
            <a:ext cx="3332948" cy="257266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05" t="16401" r="32641" b="26900"/>
          <a:stretch/>
        </p:blipFill>
        <p:spPr>
          <a:xfrm>
            <a:off x="5327576" y="3084496"/>
            <a:ext cx="2501736" cy="281445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59" t="6237" r="4903"/>
          <a:stretch/>
        </p:blipFill>
        <p:spPr>
          <a:xfrm>
            <a:off x="755576" y="3657724"/>
            <a:ext cx="3816424" cy="2369453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779912" y="1294448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Примерные упражнения с палочками </a:t>
            </a:r>
            <a:r>
              <a:rPr lang="ru-RU" sz="2400" b="1" dirty="0" err="1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Кюизенера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90919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5" name="Объект 3" descr="Слова, выложенные из палочек Кюизенера по схеме">
            <a:hlinkClick r:id="rId3"/>
          </p:cNvPr>
          <p:cNvPicPr>
            <a:picLocks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89" t="6364" r="7832" b="9313"/>
          <a:stretch/>
        </p:blipFill>
        <p:spPr bwMode="auto">
          <a:xfrm>
            <a:off x="1115616" y="1692276"/>
            <a:ext cx="3096344" cy="4359367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3" t="12201" r="52362" b="6951"/>
          <a:stretch/>
        </p:blipFill>
        <p:spPr>
          <a:xfrm>
            <a:off x="4970361" y="1665667"/>
            <a:ext cx="3055197" cy="4356484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403648" y="846138"/>
            <a:ext cx="58326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Использование палочек </a:t>
            </a:r>
            <a:r>
              <a:rPr lang="ru-RU" sz="2400" b="1" dirty="0" err="1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Кюизенера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на занятиях по обучению грамоте</a:t>
            </a:r>
            <a:endParaRPr lang="ru-RU" sz="2400" b="1" dirty="0">
              <a:solidFill>
                <a:schemeClr val="tx2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203992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</TotalTime>
  <Words>57</Words>
  <Application>Microsoft Office PowerPoint</Application>
  <PresentationFormat>Экран (4:3)</PresentationFormat>
  <Paragraphs>9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9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ADMIN</cp:lastModifiedBy>
  <cp:revision>19</cp:revision>
  <dcterms:created xsi:type="dcterms:W3CDTF">2021-04-12T08:43:52Z</dcterms:created>
  <dcterms:modified xsi:type="dcterms:W3CDTF">2021-06-15T10:30:31Z</dcterms:modified>
</cp:coreProperties>
</file>