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3" r:id="rId3"/>
    <p:sldId id="258" r:id="rId4"/>
    <p:sldId id="259" r:id="rId5"/>
    <p:sldId id="260" r:id="rId6"/>
    <p:sldId id="266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67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76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368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9357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7105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2163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233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226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45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57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9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50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6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21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79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64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30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109CF0D-1904-4E47-B30D-6DE948C0B034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73CA78A-B35A-4AAC-B306-1F7D122B6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416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5" Type="http://schemas.openxmlformats.org/officeDocument/2006/relationships/image" Target="../media/image23.pn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3000">
              <a:schemeClr val="accent4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3353" y="1335487"/>
            <a:ext cx="114730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Музыкально-дидактическая</a:t>
            </a:r>
            <a:r>
              <a:rPr lang="ru-RU" sz="4800" b="1" dirty="0">
                <a:latin typeface="Bookman Old Style" panose="02050604050505020204" pitchFamily="18" charset="0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игра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41821" y="2166484"/>
            <a:ext cx="5065487" cy="1888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</a:t>
            </a:r>
            <a:r>
              <a:rPr lang="ru-RU" sz="60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«Листочки»</a:t>
            </a:r>
            <a:endParaRPr lang="ru-RU" sz="60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7698" y="5756031"/>
            <a:ext cx="4115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Составитель: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музыкальный руководитель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Гурьянова М.В.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0379" y="385011"/>
            <a:ext cx="7839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Муниципальное бюджетное дошкольное  образовательное учреждение</a:t>
            </a: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Детский сад  «Волшебная страна»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832484">
            <a:off x="870075" y="4580899"/>
            <a:ext cx="1713203" cy="17573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63760">
            <a:off x="2884272" y="4530196"/>
            <a:ext cx="1475132" cy="17206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00002">
            <a:off x="10777919" y="302028"/>
            <a:ext cx="1108382" cy="113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92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9473" y="-3001"/>
            <a:ext cx="1799956" cy="15180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84475" y="2484277"/>
            <a:ext cx="1713203" cy="1757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491274" y="5204978"/>
            <a:ext cx="1668429" cy="16530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1426" y="2357551"/>
            <a:ext cx="1642483" cy="1619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626195" y="363113"/>
            <a:ext cx="1615544" cy="16369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793370" y="4578175"/>
            <a:ext cx="1544602" cy="16111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08023" y="402175"/>
            <a:ext cx="1475132" cy="17206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94296" y="4512828"/>
            <a:ext cx="1475132" cy="167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0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159612">
            <a:off x="3663394" y="4233602"/>
            <a:ext cx="1398814" cy="1112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247185">
            <a:off x="219609" y="1090028"/>
            <a:ext cx="1190171" cy="10531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78886">
            <a:off x="3470676" y="701741"/>
            <a:ext cx="1441035" cy="11297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211407" flipV="1">
            <a:off x="353728" y="4277804"/>
            <a:ext cx="1277701" cy="9582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10246" y="135442"/>
            <a:ext cx="1273314" cy="11844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76882" y="2581846"/>
            <a:ext cx="1168125" cy="1139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01270" y="4814904"/>
            <a:ext cx="1213622" cy="13737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64" y="2567535"/>
            <a:ext cx="1038822" cy="1317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59730">
            <a:off x="8340471" y="307526"/>
            <a:ext cx="1343351" cy="13104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12822" y="771895"/>
            <a:ext cx="1524132" cy="13961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34574" y="2757338"/>
            <a:ext cx="1168125" cy="11395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163471">
            <a:off x="10289194" y="4033251"/>
            <a:ext cx="1688676" cy="15468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6258997">
            <a:off x="10990528" y="2518719"/>
            <a:ext cx="1140051" cy="116443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0095" y="4899419"/>
            <a:ext cx="1182727" cy="121320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886240">
            <a:off x="6567989" y="994032"/>
            <a:ext cx="1694310" cy="146751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965786">
            <a:off x="6809692" y="4084110"/>
            <a:ext cx="1894266" cy="16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94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46726" y="333472"/>
            <a:ext cx="1903328" cy="14274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942" y="333472"/>
            <a:ext cx="1902117" cy="14265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082" y="3591536"/>
            <a:ext cx="1903328" cy="1416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942" y="3603859"/>
            <a:ext cx="1908213" cy="14143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355" y="3591536"/>
            <a:ext cx="1908213" cy="1414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6100" y="3591535"/>
            <a:ext cx="1908213" cy="14143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1828" y="3591534"/>
            <a:ext cx="1908213" cy="14143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710" y="333472"/>
            <a:ext cx="1902117" cy="14265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478" y="333472"/>
            <a:ext cx="1902117" cy="14265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883" y="333472"/>
            <a:ext cx="1902117" cy="14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86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64370">
            <a:off x="464693" y="4986638"/>
            <a:ext cx="1635657" cy="16162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195043">
            <a:off x="2644367" y="3983046"/>
            <a:ext cx="1614623" cy="17148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57706">
            <a:off x="10383107" y="228143"/>
            <a:ext cx="1617800" cy="1427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03297">
            <a:off x="8487252" y="943907"/>
            <a:ext cx="1993085" cy="2148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9232">
            <a:off x="6478563" y="2052303"/>
            <a:ext cx="1938696" cy="20204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2311" y="2917372"/>
            <a:ext cx="2036048" cy="21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22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0070C0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762998">
            <a:off x="464693" y="4986638"/>
            <a:ext cx="1635657" cy="16162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24635">
            <a:off x="2644367" y="3983046"/>
            <a:ext cx="1614623" cy="17148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785334">
            <a:off x="7133428" y="3990065"/>
            <a:ext cx="1617800" cy="16729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131374">
            <a:off x="9378361" y="-5648"/>
            <a:ext cx="1993085" cy="2148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23073">
            <a:off x="7123397" y="1159417"/>
            <a:ext cx="1938696" cy="20204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71163">
            <a:off x="4630444" y="2458834"/>
            <a:ext cx="2036048" cy="2119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86248">
            <a:off x="470225" y="363746"/>
            <a:ext cx="1754915" cy="16839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36181">
            <a:off x="2376231" y="1587586"/>
            <a:ext cx="1614623" cy="17424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92066">
            <a:off x="9258533" y="4448077"/>
            <a:ext cx="2241236" cy="233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9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67907">
            <a:off x="2475021" y="4977568"/>
            <a:ext cx="1816765" cy="17618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924090">
            <a:off x="4224255" y="-78431"/>
            <a:ext cx="1816765" cy="17618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998315">
            <a:off x="767326" y="2727207"/>
            <a:ext cx="1816765" cy="1761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749986">
            <a:off x="7137931" y="444677"/>
            <a:ext cx="1816765" cy="17618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104303">
            <a:off x="7719008" y="3136663"/>
            <a:ext cx="1816765" cy="17618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70371">
            <a:off x="5706734" y="5004310"/>
            <a:ext cx="1816765" cy="17618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343905">
            <a:off x="1675345" y="316071"/>
            <a:ext cx="1816765" cy="17618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876" y="1807656"/>
            <a:ext cx="1452822" cy="15517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696510">
            <a:off x="5989180" y="3584351"/>
            <a:ext cx="1611241" cy="14834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80819">
            <a:off x="4358123" y="4008093"/>
            <a:ext cx="1456994" cy="139273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15257">
            <a:off x="2703310" y="3363117"/>
            <a:ext cx="1584581" cy="13927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63212">
            <a:off x="6130040" y="1992524"/>
            <a:ext cx="1481289" cy="14477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8617">
            <a:off x="4553624" y="1421180"/>
            <a:ext cx="1547798" cy="157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46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29019">
            <a:off x="2378734" y="-211047"/>
            <a:ext cx="2138038" cy="19982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16968">
            <a:off x="2472224" y="4838129"/>
            <a:ext cx="2040381" cy="1934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5143">
            <a:off x="2400514" y="3094918"/>
            <a:ext cx="2109691" cy="2006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92223">
            <a:off x="2399595" y="1496611"/>
            <a:ext cx="2088271" cy="1933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6732" y="69067"/>
            <a:ext cx="1675679" cy="14379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571" y="5191238"/>
            <a:ext cx="1654584" cy="14198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445" y="3552454"/>
            <a:ext cx="1672710" cy="14354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6732" y="1797998"/>
            <a:ext cx="1705423" cy="146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9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accent4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4811" y="1709989"/>
            <a:ext cx="2737341" cy="26641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320" y="1684820"/>
            <a:ext cx="2737341" cy="26641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0764" y="-341492"/>
            <a:ext cx="2737341" cy="26641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688" y="-322444"/>
            <a:ext cx="2737341" cy="2664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661" y="2322689"/>
            <a:ext cx="1676545" cy="14387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661" y="250799"/>
            <a:ext cx="1676545" cy="14387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797" y="290258"/>
            <a:ext cx="1676545" cy="14387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180" y="2297522"/>
            <a:ext cx="1676545" cy="14387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686" y="4422191"/>
            <a:ext cx="1676545" cy="14387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688" y="4374172"/>
            <a:ext cx="1676545" cy="14387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3584" y="3855213"/>
            <a:ext cx="2658086" cy="25727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1688" y="3855212"/>
            <a:ext cx="2658086" cy="257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52781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Сектор</Template>
  <TotalTime>119</TotalTime>
  <Words>28</Words>
  <Application>Microsoft Office PowerPoint</Application>
  <PresentationFormat>Широкоэкранный</PresentationFormat>
  <Paragraphs>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Bookman Old Style</vt:lpstr>
      <vt:lpstr>Cambria</vt:lpstr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Lara</dc:creator>
  <cp:lastModifiedBy>Lara</cp:lastModifiedBy>
  <cp:revision>19</cp:revision>
  <dcterms:created xsi:type="dcterms:W3CDTF">2020-09-12T12:52:51Z</dcterms:created>
  <dcterms:modified xsi:type="dcterms:W3CDTF">2021-06-15T13:23:10Z</dcterms:modified>
</cp:coreProperties>
</file>